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56" r:id="rId5"/>
    <p:sldId id="257" r:id="rId6"/>
    <p:sldId id="258" r:id="rId7"/>
    <p:sldId id="259" r:id="rId8"/>
    <p:sldId id="278" r:id="rId9"/>
    <p:sldId id="280" r:id="rId10"/>
    <p:sldId id="270" r:id="rId11"/>
    <p:sldId id="279" r:id="rId12"/>
    <p:sldId id="277" r:id="rId13"/>
    <p:sldId id="263" r:id="rId14"/>
    <p:sldId id="265" r:id="rId15"/>
    <p:sldId id="274" r:id="rId16"/>
    <p:sldId id="273" r:id="rId17"/>
    <p:sldId id="275" r:id="rId18"/>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1E4"/>
    <a:srgbClr val="B8D3E8"/>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291" autoAdjust="0"/>
  </p:normalViewPr>
  <p:slideViewPr>
    <p:cSldViewPr snapToGrid="0" showGuides="1">
      <p:cViewPr varScale="1">
        <p:scale>
          <a:sx n="103" d="100"/>
          <a:sy n="103" d="100"/>
        </p:scale>
        <p:origin x="72" y="72"/>
      </p:cViewPr>
      <p:guideLst>
        <p:guide pos="3840"/>
        <p:guide orient="horz" pos="2160"/>
      </p:guideLst>
    </p:cSldViewPr>
  </p:slideViewPr>
  <p:notesTextViewPr>
    <p:cViewPr>
      <p:scale>
        <a:sx n="1" d="1"/>
        <a:sy n="1" d="1"/>
      </p:scale>
      <p:origin x="0" y="0"/>
    </p:cViewPr>
  </p:notesTextViewPr>
  <p:notesViewPr>
    <p:cSldViewPr snapToGrid="0" showGuides="1">
      <p:cViewPr varScale="1">
        <p:scale>
          <a:sx n="99" d="100"/>
          <a:sy n="99" d="100"/>
        </p:scale>
        <p:origin x="4416"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39FB0DB-6E14-4D38-930B-E188F6E13C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a:extLst>
              <a:ext uri="{FF2B5EF4-FFF2-40B4-BE49-F238E27FC236}">
                <a16:creationId xmlns:a16="http://schemas.microsoft.com/office/drawing/2014/main" id="{F6DB5971-2675-487B-9E88-02DB3F19D0B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E88B8F3-31C2-4698-B74C-D5D76CFD8ACD}" type="datetimeFigureOut">
              <a:rPr lang="ru-RU" smtClean="0"/>
              <a:t>02.01.2022</a:t>
            </a:fld>
            <a:endParaRPr lang="ru-RU" dirty="0"/>
          </a:p>
        </p:txBody>
      </p:sp>
      <p:sp>
        <p:nvSpPr>
          <p:cNvPr id="4" name="Footer Placeholder 3">
            <a:extLst>
              <a:ext uri="{FF2B5EF4-FFF2-40B4-BE49-F238E27FC236}">
                <a16:creationId xmlns:a16="http://schemas.microsoft.com/office/drawing/2014/main" id="{D98F2125-3128-41A1-8437-EB29536F4D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5" name="Slide Number Placeholder 4">
            <a:extLst>
              <a:ext uri="{FF2B5EF4-FFF2-40B4-BE49-F238E27FC236}">
                <a16:creationId xmlns:a16="http://schemas.microsoft.com/office/drawing/2014/main" id="{4663736B-7E4B-4A53-8310-E0970E67F8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A4B18F8-B739-4178-8D2D-879F4A27DC29}" type="slidenum">
              <a:rPr lang="ru-RU" smtClean="0"/>
              <a:t>‹#›</a:t>
            </a:fld>
            <a:endParaRPr lang="ru-RU" dirty="0"/>
          </a:p>
        </p:txBody>
      </p:sp>
    </p:spTree>
    <p:extLst>
      <p:ext uri="{BB962C8B-B14F-4D97-AF65-F5344CB8AC3E}">
        <p14:creationId xmlns:p14="http://schemas.microsoft.com/office/powerpoint/2010/main" val="249290700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g>
</file>

<file path=ppt/media/image12.jp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02.01.2022</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5230445E-A660-448A-B4DC-782AD0E5DA6F}"/>
              </a:ext>
            </a:extLst>
          </p:cNvPr>
          <p:cNvSpPr>
            <a:spLocks noGrp="1"/>
          </p:cNvSpPr>
          <p:nvPr>
            <p:ph type="pic" sz="quarter" idx="22"/>
          </p:nvPr>
        </p:nvSpPr>
        <p:spPr>
          <a:xfrm>
            <a:off x="3033191" y="0"/>
            <a:ext cx="9155634" cy="6858000"/>
          </a:xfrm>
          <a:custGeom>
            <a:avLst/>
            <a:gdLst>
              <a:gd name="connsiteX0" fmla="*/ 6450330 w 8969375"/>
              <a:gd name="connsiteY0" fmla="*/ 3511550 h 6858000"/>
              <a:gd name="connsiteX1" fmla="*/ 8969375 w 8969375"/>
              <a:gd name="connsiteY1" fmla="*/ 3511550 h 6858000"/>
              <a:gd name="connsiteX2" fmla="*/ 8969375 w 8969375"/>
              <a:gd name="connsiteY2" fmla="*/ 6858000 h 6858000"/>
              <a:gd name="connsiteX3" fmla="*/ 5010150 w 8969375"/>
              <a:gd name="connsiteY3" fmla="*/ 6858000 h 6858000"/>
              <a:gd name="connsiteX4" fmla="*/ 1915160 w 8969375"/>
              <a:gd name="connsiteY4" fmla="*/ 3511550 h 6858000"/>
              <a:gd name="connsiteX5" fmla="*/ 3404870 w 8969375"/>
              <a:gd name="connsiteY5" fmla="*/ 3511550 h 6858000"/>
              <a:gd name="connsiteX6" fmla="*/ 1964690 w 8969375"/>
              <a:gd name="connsiteY6" fmla="*/ 6858000 h 6858000"/>
              <a:gd name="connsiteX7" fmla="*/ 474980 w 8969375"/>
              <a:gd name="connsiteY7" fmla="*/ 6858000 h 6858000"/>
              <a:gd name="connsiteX8" fmla="*/ 7961630 w 8969375"/>
              <a:gd name="connsiteY8" fmla="*/ 0 h 6858000"/>
              <a:gd name="connsiteX9" fmla="*/ 8969375 w 8969375"/>
              <a:gd name="connsiteY9" fmla="*/ 0 h 6858000"/>
              <a:gd name="connsiteX10" fmla="*/ 8969375 w 8969375"/>
              <a:gd name="connsiteY10" fmla="*/ 3346450 h 6858000"/>
              <a:gd name="connsiteX11" fmla="*/ 6521450 w 8969375"/>
              <a:gd name="connsiteY11" fmla="*/ 3346450 h 6858000"/>
              <a:gd name="connsiteX12" fmla="*/ 5163820 w 8969375"/>
              <a:gd name="connsiteY12" fmla="*/ 0 h 6858000"/>
              <a:gd name="connsiteX13" fmla="*/ 7726680 w 8969375"/>
              <a:gd name="connsiteY13" fmla="*/ 0 h 6858000"/>
              <a:gd name="connsiteX14" fmla="*/ 4775200 w 8969375"/>
              <a:gd name="connsiteY14" fmla="*/ 6858000 h 6858000"/>
              <a:gd name="connsiteX15" fmla="*/ 2213610 w 8969375"/>
              <a:gd name="connsiteY15" fmla="*/ 6858000 h 6858000"/>
              <a:gd name="connsiteX16" fmla="*/ 3426460 w 8969375"/>
              <a:gd name="connsiteY16" fmla="*/ 0 h 6858000"/>
              <a:gd name="connsiteX17" fmla="*/ 4916170 w 8969375"/>
              <a:gd name="connsiteY17" fmla="*/ 0 h 6858000"/>
              <a:gd name="connsiteX18" fmla="*/ 3475990 w 8969375"/>
              <a:gd name="connsiteY18" fmla="*/ 3346450 h 6858000"/>
              <a:gd name="connsiteX19" fmla="*/ 1986280 w 8969375"/>
              <a:gd name="connsiteY19" fmla="*/ 3346450 h 6858000"/>
              <a:gd name="connsiteX20" fmla="*/ 0 w 8969375"/>
              <a:gd name="connsiteY20" fmla="*/ 0 h 6858000"/>
              <a:gd name="connsiteX21" fmla="*/ 3195320 w 8969375"/>
              <a:gd name="connsiteY21" fmla="*/ 0 h 6858000"/>
              <a:gd name="connsiteX22" fmla="*/ 243840 w 8969375"/>
              <a:gd name="connsiteY22" fmla="*/ 6858000 h 6858000"/>
              <a:gd name="connsiteX23" fmla="*/ 0 w 8969375"/>
              <a:gd name="connsiteY23" fmla="*/ 6858000 h 6858000"/>
              <a:gd name="connsiteX0" fmla="*/ 6604567 w 9123612"/>
              <a:gd name="connsiteY0" fmla="*/ 3511550 h 6858000"/>
              <a:gd name="connsiteX1" fmla="*/ 9123612 w 9123612"/>
              <a:gd name="connsiteY1" fmla="*/ 3511550 h 6858000"/>
              <a:gd name="connsiteX2" fmla="*/ 9123612 w 9123612"/>
              <a:gd name="connsiteY2" fmla="*/ 6858000 h 6858000"/>
              <a:gd name="connsiteX3" fmla="*/ 5164387 w 9123612"/>
              <a:gd name="connsiteY3" fmla="*/ 6858000 h 6858000"/>
              <a:gd name="connsiteX4" fmla="*/ 6604567 w 9123612"/>
              <a:gd name="connsiteY4" fmla="*/ 3511550 h 6858000"/>
              <a:gd name="connsiteX5" fmla="*/ 2069397 w 9123612"/>
              <a:gd name="connsiteY5" fmla="*/ 3511550 h 6858000"/>
              <a:gd name="connsiteX6" fmla="*/ 3559107 w 9123612"/>
              <a:gd name="connsiteY6" fmla="*/ 3511550 h 6858000"/>
              <a:gd name="connsiteX7" fmla="*/ 2118927 w 9123612"/>
              <a:gd name="connsiteY7" fmla="*/ 6858000 h 6858000"/>
              <a:gd name="connsiteX8" fmla="*/ 629217 w 9123612"/>
              <a:gd name="connsiteY8" fmla="*/ 6858000 h 6858000"/>
              <a:gd name="connsiteX9" fmla="*/ 2069397 w 9123612"/>
              <a:gd name="connsiteY9" fmla="*/ 3511550 h 6858000"/>
              <a:gd name="connsiteX10" fmla="*/ 8115867 w 9123612"/>
              <a:gd name="connsiteY10" fmla="*/ 0 h 6858000"/>
              <a:gd name="connsiteX11" fmla="*/ 9123612 w 9123612"/>
              <a:gd name="connsiteY11" fmla="*/ 0 h 6858000"/>
              <a:gd name="connsiteX12" fmla="*/ 9123612 w 9123612"/>
              <a:gd name="connsiteY12" fmla="*/ 3346450 h 6858000"/>
              <a:gd name="connsiteX13" fmla="*/ 6675687 w 9123612"/>
              <a:gd name="connsiteY13" fmla="*/ 3346450 h 6858000"/>
              <a:gd name="connsiteX14" fmla="*/ 8115867 w 9123612"/>
              <a:gd name="connsiteY14" fmla="*/ 0 h 6858000"/>
              <a:gd name="connsiteX15" fmla="*/ 5318057 w 9123612"/>
              <a:gd name="connsiteY15" fmla="*/ 0 h 6858000"/>
              <a:gd name="connsiteX16" fmla="*/ 7880917 w 9123612"/>
              <a:gd name="connsiteY16" fmla="*/ 0 h 6858000"/>
              <a:gd name="connsiteX17" fmla="*/ 4929437 w 9123612"/>
              <a:gd name="connsiteY17" fmla="*/ 6858000 h 6858000"/>
              <a:gd name="connsiteX18" fmla="*/ 2367847 w 9123612"/>
              <a:gd name="connsiteY18" fmla="*/ 6858000 h 6858000"/>
              <a:gd name="connsiteX19" fmla="*/ 5318057 w 9123612"/>
              <a:gd name="connsiteY19" fmla="*/ 0 h 6858000"/>
              <a:gd name="connsiteX20" fmla="*/ 3580697 w 9123612"/>
              <a:gd name="connsiteY20" fmla="*/ 0 h 6858000"/>
              <a:gd name="connsiteX21" fmla="*/ 5070407 w 9123612"/>
              <a:gd name="connsiteY21" fmla="*/ 0 h 6858000"/>
              <a:gd name="connsiteX22" fmla="*/ 3630227 w 9123612"/>
              <a:gd name="connsiteY22" fmla="*/ 3346450 h 6858000"/>
              <a:gd name="connsiteX23" fmla="*/ 2140517 w 9123612"/>
              <a:gd name="connsiteY23" fmla="*/ 3346450 h 6858000"/>
              <a:gd name="connsiteX24" fmla="*/ 3580697 w 9123612"/>
              <a:gd name="connsiteY24" fmla="*/ 0 h 6858000"/>
              <a:gd name="connsiteX25" fmla="*/ 154237 w 9123612"/>
              <a:gd name="connsiteY25" fmla="*/ 0 h 6858000"/>
              <a:gd name="connsiteX26" fmla="*/ 3349557 w 9123612"/>
              <a:gd name="connsiteY26" fmla="*/ 0 h 6858000"/>
              <a:gd name="connsiteX27" fmla="*/ 398077 w 9123612"/>
              <a:gd name="connsiteY27" fmla="*/ 6858000 h 6858000"/>
              <a:gd name="connsiteX28" fmla="*/ 0 w 9123612"/>
              <a:gd name="connsiteY28" fmla="*/ 6858000 h 6858000"/>
              <a:gd name="connsiteX29" fmla="*/ 154237 w 9123612"/>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18625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18625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054197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054197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155634" h="6858000">
                <a:moveTo>
                  <a:pt x="6636589" y="3511550"/>
                </a:moveTo>
                <a:lnTo>
                  <a:pt x="9155634" y="3511550"/>
                </a:lnTo>
                <a:lnTo>
                  <a:pt x="9155634" y="6858000"/>
                </a:lnTo>
                <a:lnTo>
                  <a:pt x="5196409" y="6858000"/>
                </a:lnTo>
                <a:lnTo>
                  <a:pt x="6636589" y="3511550"/>
                </a:lnTo>
                <a:close/>
                <a:moveTo>
                  <a:pt x="2101419" y="3511550"/>
                </a:moveTo>
                <a:lnTo>
                  <a:pt x="3591129" y="3511550"/>
                </a:lnTo>
                <a:lnTo>
                  <a:pt x="2150949" y="6858000"/>
                </a:lnTo>
                <a:lnTo>
                  <a:pt x="661239" y="6858000"/>
                </a:lnTo>
                <a:lnTo>
                  <a:pt x="2101419" y="3511550"/>
                </a:lnTo>
                <a:close/>
                <a:moveTo>
                  <a:pt x="8147889" y="0"/>
                </a:moveTo>
                <a:lnTo>
                  <a:pt x="9155634" y="0"/>
                </a:lnTo>
                <a:lnTo>
                  <a:pt x="9155634" y="3346450"/>
                </a:lnTo>
                <a:lnTo>
                  <a:pt x="6707709" y="3346450"/>
                </a:lnTo>
                <a:lnTo>
                  <a:pt x="8147889" y="0"/>
                </a:lnTo>
                <a:close/>
                <a:moveTo>
                  <a:pt x="5350079" y="0"/>
                </a:moveTo>
                <a:lnTo>
                  <a:pt x="7912939" y="0"/>
                </a:lnTo>
                <a:lnTo>
                  <a:pt x="4961459" y="6858000"/>
                </a:lnTo>
                <a:lnTo>
                  <a:pt x="2399869" y="6858000"/>
                </a:lnTo>
                <a:lnTo>
                  <a:pt x="5350079" y="0"/>
                </a:lnTo>
                <a:close/>
                <a:moveTo>
                  <a:pt x="3612719" y="0"/>
                </a:moveTo>
                <a:lnTo>
                  <a:pt x="5102429" y="0"/>
                </a:lnTo>
                <a:lnTo>
                  <a:pt x="3662249" y="3346450"/>
                </a:lnTo>
                <a:lnTo>
                  <a:pt x="2172539" y="3346450"/>
                </a:lnTo>
                <a:lnTo>
                  <a:pt x="3612719" y="0"/>
                </a:lnTo>
                <a:close/>
                <a:moveTo>
                  <a:pt x="2947249" y="0"/>
                </a:moveTo>
                <a:lnTo>
                  <a:pt x="3381579" y="0"/>
                </a:lnTo>
                <a:lnTo>
                  <a:pt x="430099" y="6858000"/>
                </a:lnTo>
                <a:lnTo>
                  <a:pt x="0" y="6858000"/>
                </a:lnTo>
                <a:lnTo>
                  <a:pt x="2947249" y="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22" name="Graphic 19">
            <a:extLst>
              <a:ext uri="{FF2B5EF4-FFF2-40B4-BE49-F238E27FC236}">
                <a16:creationId xmlns:a16="http://schemas.microsoft.com/office/drawing/2014/main"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6" name="Title 1">
            <a:extLst>
              <a:ext uri="{FF2B5EF4-FFF2-40B4-BE49-F238E27FC236}">
                <a16:creationId xmlns:a16="http://schemas.microsoft.com/office/drawing/2014/main" id="{310DFD8C-544F-465B-8315-8B3AA8B95790}"/>
              </a:ext>
            </a:extLst>
          </p:cNvPr>
          <p:cNvSpPr>
            <a:spLocks noGrp="1"/>
          </p:cNvSpPr>
          <p:nvPr>
            <p:ph type="title" hasCustomPrompt="1"/>
          </p:nvPr>
        </p:nvSpPr>
        <p:spPr>
          <a:xfrm>
            <a:off x="770021" y="1096344"/>
            <a:ext cx="10510754" cy="2281355"/>
          </a:xfrm>
        </p:spPr>
        <p:txBody>
          <a:bodyPr>
            <a:noAutofit/>
          </a:bodyPr>
          <a:lstStyle>
            <a:lvl1pPr algn="l">
              <a:defRPr sz="7000" b="1">
                <a:solidFill>
                  <a:schemeClr val="bg1"/>
                </a:solidFill>
              </a:defRPr>
            </a:lvl1pPr>
          </a:lstStyle>
          <a:p>
            <a:r>
              <a:rPr lang="en-US" dirty="0"/>
              <a:t>PRESENTATION</a:t>
            </a:r>
            <a:br>
              <a:rPr lang="ru-RU" dirty="0"/>
            </a:br>
            <a:r>
              <a:rPr lang="en-US" dirty="0"/>
              <a:t>TITLE</a:t>
            </a:r>
            <a:endParaRPr lang="ru-RU" dirty="0"/>
          </a:p>
        </p:txBody>
      </p:sp>
      <p:sp>
        <p:nvSpPr>
          <p:cNvPr id="27" name="Text Placeholder 14">
            <a:extLst>
              <a:ext uri="{FF2B5EF4-FFF2-40B4-BE49-F238E27FC236}">
                <a16:creationId xmlns:a16="http://schemas.microsoft.com/office/drawing/2014/main" id="{A4843534-A750-4D01-BC62-26CD9AEA6AE0}"/>
              </a:ext>
            </a:extLst>
          </p:cNvPr>
          <p:cNvSpPr>
            <a:spLocks noGrp="1"/>
          </p:cNvSpPr>
          <p:nvPr>
            <p:ph type="body" sz="quarter" idx="13" hasCustomPrompt="1"/>
          </p:nvPr>
        </p:nvSpPr>
        <p:spPr>
          <a:xfrm>
            <a:off x="770021" y="3773554"/>
            <a:ext cx="10090287" cy="1101897"/>
          </a:xfrm>
        </p:spPr>
        <p:txBody>
          <a:bodyPr>
            <a:noAutofit/>
          </a:bodyPr>
          <a:lstStyle>
            <a:lvl1pPr marL="0" indent="0" algn="l">
              <a:buNone/>
              <a:defRPr sz="3500" b="0" i="0">
                <a:solidFill>
                  <a:schemeClr val="tx2"/>
                </a:solidFill>
              </a:defRPr>
            </a:lvl1pPr>
          </a:lstStyle>
          <a:p>
            <a:pPr lvl="0"/>
            <a:r>
              <a:rPr lang="en-US" dirty="0"/>
              <a:t>Presentation</a:t>
            </a:r>
            <a:br>
              <a:rPr lang="en-US" dirty="0"/>
            </a:br>
            <a:r>
              <a:rPr lang="en-US" dirty="0"/>
              <a:t>Tagline</a:t>
            </a:r>
          </a:p>
        </p:txBody>
      </p:sp>
      <p:sp>
        <p:nvSpPr>
          <p:cNvPr id="29" name="Text Placeholder 26">
            <a:extLst>
              <a:ext uri="{FF2B5EF4-FFF2-40B4-BE49-F238E27FC236}">
                <a16:creationId xmlns:a16="http://schemas.microsoft.com/office/drawing/2014/main" id="{F8E7B25A-0A4A-430B-903E-76193E2954A1}"/>
              </a:ext>
            </a:extLst>
          </p:cNvPr>
          <p:cNvSpPr>
            <a:spLocks noGrp="1"/>
          </p:cNvSpPr>
          <p:nvPr>
            <p:ph type="body" sz="quarter" idx="21" hasCustomPrompt="1"/>
          </p:nvPr>
        </p:nvSpPr>
        <p:spPr>
          <a:xfrm>
            <a:off x="770021" y="5451784"/>
            <a:ext cx="4367531" cy="324417"/>
          </a:xfrm>
        </p:spPr>
        <p:txBody>
          <a:bodyPr>
            <a:noAutofit/>
          </a:bodyPr>
          <a:lstStyle>
            <a:lvl1pPr marL="0" indent="0" algn="l">
              <a:buNone/>
              <a:defRPr sz="2200" b="1"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20XX</a:t>
            </a:r>
          </a:p>
        </p:txBody>
      </p:sp>
      <p:sp>
        <p:nvSpPr>
          <p:cNvPr id="30" name="Text Placeholder 26">
            <a:extLst>
              <a:ext uri="{FF2B5EF4-FFF2-40B4-BE49-F238E27FC236}">
                <a16:creationId xmlns:a16="http://schemas.microsoft.com/office/drawing/2014/main" id="{B88F3A2A-BD60-4F82-8064-8B157AF4DDC2}"/>
              </a:ext>
            </a:extLst>
          </p:cNvPr>
          <p:cNvSpPr>
            <a:spLocks noGrp="1"/>
          </p:cNvSpPr>
          <p:nvPr>
            <p:ph type="body" sz="quarter" idx="20" hasCustomPrompt="1"/>
          </p:nvPr>
        </p:nvSpPr>
        <p:spPr>
          <a:xfrm>
            <a:off x="770021" y="5105536"/>
            <a:ext cx="4367531" cy="324417"/>
          </a:xfrm>
        </p:spPr>
        <p:txBody>
          <a:bodyPr>
            <a:noAutofit/>
          </a:bodyPr>
          <a:lstStyle>
            <a:lvl1pPr marL="0" indent="0" algn="l">
              <a:buNone/>
              <a:defRPr sz="22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p>
        </p:txBody>
      </p:sp>
    </p:spTree>
    <p:extLst>
      <p:ext uri="{BB962C8B-B14F-4D97-AF65-F5344CB8AC3E}">
        <p14:creationId xmlns:p14="http://schemas.microsoft.com/office/powerpoint/2010/main" val="3768363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Layout">
    <p:bg>
      <p:bgPr>
        <a:solidFill>
          <a:schemeClr val="accent6"/>
        </a:soli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88BA6D96-EFE3-4743-8FB5-544E9692D111}"/>
              </a:ext>
            </a:extLst>
          </p:cNvPr>
          <p:cNvSpPr>
            <a:spLocks noGrp="1"/>
          </p:cNvSpPr>
          <p:nvPr>
            <p:ph type="pic" sz="quarter" idx="26"/>
          </p:nvPr>
        </p:nvSpPr>
        <p:spPr>
          <a:xfrm>
            <a:off x="2" y="0"/>
            <a:ext cx="9155429" cy="6858000"/>
          </a:xfrm>
          <a:custGeom>
            <a:avLst/>
            <a:gdLst>
              <a:gd name="connsiteX0" fmla="*/ 5490209 w 9155429"/>
              <a:gd name="connsiteY0" fmla="*/ 3511550 h 6858000"/>
              <a:gd name="connsiteX1" fmla="*/ 6979919 w 9155429"/>
              <a:gd name="connsiteY1" fmla="*/ 3511550 h 6858000"/>
              <a:gd name="connsiteX2" fmla="*/ 5541009 w 9155429"/>
              <a:gd name="connsiteY2" fmla="*/ 6858000 h 6858000"/>
              <a:gd name="connsiteX3" fmla="*/ 4050029 w 9155429"/>
              <a:gd name="connsiteY3" fmla="*/ 6858000 h 6858000"/>
              <a:gd name="connsiteX4" fmla="*/ 0 w 9155429"/>
              <a:gd name="connsiteY4" fmla="*/ 3511550 h 6858000"/>
              <a:gd name="connsiteX5" fmla="*/ 2444750 w 9155429"/>
              <a:gd name="connsiteY5" fmla="*/ 3511550 h 6858000"/>
              <a:gd name="connsiteX6" fmla="*/ 1004570 w 9155429"/>
              <a:gd name="connsiteY6" fmla="*/ 6858000 h 6858000"/>
              <a:gd name="connsiteX7" fmla="*/ 0 w 9155429"/>
              <a:gd name="connsiteY7" fmla="*/ 6858000 h 6858000"/>
              <a:gd name="connsiteX8" fmla="*/ 7001509 w 9155429"/>
              <a:gd name="connsiteY8" fmla="*/ 1 h 6858000"/>
              <a:gd name="connsiteX9" fmla="*/ 8491219 w 9155429"/>
              <a:gd name="connsiteY9" fmla="*/ 1 h 6858000"/>
              <a:gd name="connsiteX10" fmla="*/ 7051039 w 9155429"/>
              <a:gd name="connsiteY10" fmla="*/ 3346450 h 6858000"/>
              <a:gd name="connsiteX11" fmla="*/ 5561329 w 9155429"/>
              <a:gd name="connsiteY11" fmla="*/ 3346450 h 6858000"/>
              <a:gd name="connsiteX12" fmla="*/ 8722359 w 9155429"/>
              <a:gd name="connsiteY12" fmla="*/ 0 h 6858000"/>
              <a:gd name="connsiteX13" fmla="*/ 9155429 w 9155429"/>
              <a:gd name="connsiteY13" fmla="*/ 0 h 6858000"/>
              <a:gd name="connsiteX14" fmla="*/ 6203949 w 9155429"/>
              <a:gd name="connsiteY14" fmla="*/ 6858000 h 6858000"/>
              <a:gd name="connsiteX15" fmla="*/ 5772149 w 9155429"/>
              <a:gd name="connsiteY15" fmla="*/ 6858000 h 6858000"/>
              <a:gd name="connsiteX16" fmla="*/ 4190999 w 9155429"/>
              <a:gd name="connsiteY16" fmla="*/ 0 h 6858000"/>
              <a:gd name="connsiteX17" fmla="*/ 6753859 w 9155429"/>
              <a:gd name="connsiteY17" fmla="*/ 0 h 6858000"/>
              <a:gd name="connsiteX18" fmla="*/ 3802379 w 9155429"/>
              <a:gd name="connsiteY18" fmla="*/ 6858000 h 6858000"/>
              <a:gd name="connsiteX19" fmla="*/ 1239520 w 9155429"/>
              <a:gd name="connsiteY19" fmla="*/ 6858000 h 6858000"/>
              <a:gd name="connsiteX20" fmla="*/ 0 w 9155429"/>
              <a:gd name="connsiteY20" fmla="*/ 0 h 6858000"/>
              <a:gd name="connsiteX21" fmla="*/ 3956050 w 9155429"/>
              <a:gd name="connsiteY21" fmla="*/ 0 h 6858000"/>
              <a:gd name="connsiteX22" fmla="*/ 2515869 w 9155429"/>
              <a:gd name="connsiteY22" fmla="*/ 3346450 h 6858000"/>
              <a:gd name="connsiteX23" fmla="*/ 0 w 9155429"/>
              <a:gd name="connsiteY23" fmla="*/ 33464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429" h="6858000">
                <a:moveTo>
                  <a:pt x="5490209" y="3511550"/>
                </a:moveTo>
                <a:lnTo>
                  <a:pt x="6979919" y="3511550"/>
                </a:lnTo>
                <a:lnTo>
                  <a:pt x="5541009" y="6858000"/>
                </a:lnTo>
                <a:lnTo>
                  <a:pt x="4050029" y="6858000"/>
                </a:lnTo>
                <a:close/>
                <a:moveTo>
                  <a:pt x="0" y="3511550"/>
                </a:moveTo>
                <a:lnTo>
                  <a:pt x="2444750" y="3511550"/>
                </a:lnTo>
                <a:lnTo>
                  <a:pt x="1004570" y="6858000"/>
                </a:lnTo>
                <a:lnTo>
                  <a:pt x="0" y="6858000"/>
                </a:lnTo>
                <a:close/>
                <a:moveTo>
                  <a:pt x="7001509" y="1"/>
                </a:moveTo>
                <a:lnTo>
                  <a:pt x="8491219" y="1"/>
                </a:lnTo>
                <a:lnTo>
                  <a:pt x="7051039" y="3346450"/>
                </a:lnTo>
                <a:lnTo>
                  <a:pt x="5561329" y="3346450"/>
                </a:lnTo>
                <a:close/>
                <a:moveTo>
                  <a:pt x="8722359" y="0"/>
                </a:moveTo>
                <a:lnTo>
                  <a:pt x="9155429" y="0"/>
                </a:lnTo>
                <a:lnTo>
                  <a:pt x="6203949" y="6858000"/>
                </a:lnTo>
                <a:lnTo>
                  <a:pt x="5772149" y="6858000"/>
                </a:lnTo>
                <a:close/>
                <a:moveTo>
                  <a:pt x="4190999" y="0"/>
                </a:moveTo>
                <a:lnTo>
                  <a:pt x="6753859" y="0"/>
                </a:lnTo>
                <a:lnTo>
                  <a:pt x="3802379" y="6858000"/>
                </a:lnTo>
                <a:lnTo>
                  <a:pt x="1239520" y="6858000"/>
                </a:lnTo>
                <a:close/>
                <a:moveTo>
                  <a:pt x="0" y="0"/>
                </a:moveTo>
                <a:lnTo>
                  <a:pt x="3956050" y="0"/>
                </a:lnTo>
                <a:lnTo>
                  <a:pt x="2515869" y="3346450"/>
                </a:lnTo>
                <a:lnTo>
                  <a:pt x="0" y="334645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14" name="Graphic 19">
            <a:extLst>
              <a:ext uri="{FF2B5EF4-FFF2-40B4-BE49-F238E27FC236}">
                <a16:creationId xmlns:a16="http://schemas.microsoft.com/office/drawing/2014/main" id="{97347B99-304D-468D-B6F0-9D59E6077A64}"/>
              </a:ext>
            </a:extLst>
          </p:cNvPr>
          <p:cNvSpPr/>
          <p:nvPr userDrawn="1"/>
        </p:nvSpPr>
        <p:spPr>
          <a:xfrm flipH="1">
            <a:off x="9004387" y="3285679"/>
            <a:ext cx="3191256" cy="146304"/>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0" name="Title 1">
            <a:extLst>
              <a:ext uri="{FF2B5EF4-FFF2-40B4-BE49-F238E27FC236}">
                <a16:creationId xmlns:a16="http://schemas.microsoft.com/office/drawing/2014/main" id="{BB615286-AF88-4751-9BF6-3F030092F6F6}"/>
              </a:ext>
            </a:extLst>
          </p:cNvPr>
          <p:cNvSpPr>
            <a:spLocks noGrp="1"/>
          </p:cNvSpPr>
          <p:nvPr>
            <p:ph type="title" hasCustomPrompt="1"/>
          </p:nvPr>
        </p:nvSpPr>
        <p:spPr>
          <a:xfrm>
            <a:off x="7192372" y="973512"/>
            <a:ext cx="4183939" cy="2281355"/>
          </a:xfrm>
        </p:spPr>
        <p:txBody>
          <a:bodyPr>
            <a:noAutofit/>
          </a:bodyPr>
          <a:lstStyle>
            <a:lvl1pPr algn="r">
              <a:defRPr sz="7000" b="1">
                <a:solidFill>
                  <a:schemeClr val="bg1"/>
                </a:solidFill>
              </a:defRPr>
            </a:lvl1pPr>
          </a:lstStyle>
          <a:p>
            <a:r>
              <a:rPr lang="en-US" dirty="0"/>
              <a:t>THANK</a:t>
            </a:r>
            <a:br>
              <a:rPr lang="en-US" dirty="0"/>
            </a:br>
            <a:r>
              <a:rPr lang="en-US" dirty="0"/>
              <a:t>YOU!</a:t>
            </a:r>
            <a:endParaRPr lang="ru-RU" dirty="0"/>
          </a:p>
        </p:txBody>
      </p:sp>
      <p:sp>
        <p:nvSpPr>
          <p:cNvPr id="21" name="Text Placeholder 14">
            <a:extLst>
              <a:ext uri="{FF2B5EF4-FFF2-40B4-BE49-F238E27FC236}">
                <a16:creationId xmlns:a16="http://schemas.microsoft.com/office/drawing/2014/main" id="{5E15D97E-2723-48C3-B835-65DB0286DB64}"/>
              </a:ext>
            </a:extLst>
          </p:cNvPr>
          <p:cNvSpPr>
            <a:spLocks noGrp="1"/>
          </p:cNvSpPr>
          <p:nvPr>
            <p:ph type="body" sz="quarter" idx="13" hasCustomPrompt="1"/>
          </p:nvPr>
        </p:nvSpPr>
        <p:spPr>
          <a:xfrm>
            <a:off x="8240540" y="3675708"/>
            <a:ext cx="3135771" cy="1101897"/>
          </a:xfrm>
        </p:spPr>
        <p:txBody>
          <a:bodyPr>
            <a:noAutofit/>
          </a:bodyPr>
          <a:lstStyle>
            <a:lvl1pPr marL="0" indent="0" algn="r">
              <a:buNone/>
              <a:defRPr sz="3500" b="0" i="0">
                <a:solidFill>
                  <a:schemeClr val="tx2"/>
                </a:solidFill>
              </a:defRPr>
            </a:lvl1pPr>
          </a:lstStyle>
          <a:p>
            <a:pPr lvl="0"/>
            <a:r>
              <a:rPr lang="en-US" dirty="0"/>
              <a:t>Alexander</a:t>
            </a:r>
            <a:br>
              <a:rPr lang="en-US" dirty="0"/>
            </a:br>
            <a:r>
              <a:rPr lang="en-US" dirty="0" err="1"/>
              <a:t>Martensson</a:t>
            </a:r>
            <a:endParaRPr lang="en-US" dirty="0"/>
          </a:p>
        </p:txBody>
      </p:sp>
      <p:sp>
        <p:nvSpPr>
          <p:cNvPr id="25" name="Text Placeholder 26">
            <a:extLst>
              <a:ext uri="{FF2B5EF4-FFF2-40B4-BE49-F238E27FC236}">
                <a16:creationId xmlns:a16="http://schemas.microsoft.com/office/drawing/2014/main" id="{4D45CEBA-121A-426A-897A-9E3CDC5F5CC1}"/>
              </a:ext>
            </a:extLst>
          </p:cNvPr>
          <p:cNvSpPr>
            <a:spLocks noGrp="1"/>
          </p:cNvSpPr>
          <p:nvPr>
            <p:ph type="body" sz="quarter" idx="22" hasCustomPrompt="1"/>
          </p:nvPr>
        </p:nvSpPr>
        <p:spPr>
          <a:xfrm>
            <a:off x="7008780" y="5019264"/>
            <a:ext cx="4367531" cy="474519"/>
          </a:xfrm>
        </p:spPr>
        <p:txBody>
          <a:bodyPr>
            <a:noAutofit/>
          </a:bodyPr>
          <a:lstStyle>
            <a:lvl1pPr marL="0" indent="0" algn="r">
              <a:buNone/>
              <a:defRPr sz="22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678-555-0128</a:t>
            </a:r>
          </a:p>
        </p:txBody>
      </p:sp>
      <p:sp>
        <p:nvSpPr>
          <p:cNvPr id="28" name="Text Placeholder 26">
            <a:extLst>
              <a:ext uri="{FF2B5EF4-FFF2-40B4-BE49-F238E27FC236}">
                <a16:creationId xmlns:a16="http://schemas.microsoft.com/office/drawing/2014/main" id="{0767B0C7-7BD9-4BF1-8D3D-91DED23803E6}"/>
              </a:ext>
            </a:extLst>
          </p:cNvPr>
          <p:cNvSpPr>
            <a:spLocks noGrp="1"/>
          </p:cNvSpPr>
          <p:nvPr>
            <p:ph type="body" sz="quarter" idx="23" hasCustomPrompt="1"/>
          </p:nvPr>
        </p:nvSpPr>
        <p:spPr>
          <a:xfrm>
            <a:off x="7008780" y="4805882"/>
            <a:ext cx="4367531" cy="288000"/>
          </a:xfrm>
        </p:spPr>
        <p:txBody>
          <a:bodyPr>
            <a:noAutofit/>
          </a:bodyPr>
          <a:lstStyle>
            <a:lvl1pPr marL="0" indent="0" algn="r">
              <a:buNone/>
              <a:defRPr sz="14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31" name="Text Placeholder 26">
            <a:extLst>
              <a:ext uri="{FF2B5EF4-FFF2-40B4-BE49-F238E27FC236}">
                <a16:creationId xmlns:a16="http://schemas.microsoft.com/office/drawing/2014/main" id="{26B74744-5435-47DD-B65F-16D8E7AC1557}"/>
              </a:ext>
            </a:extLst>
          </p:cNvPr>
          <p:cNvSpPr>
            <a:spLocks noGrp="1"/>
          </p:cNvSpPr>
          <p:nvPr>
            <p:ph type="body" sz="quarter" idx="24" hasCustomPrompt="1"/>
          </p:nvPr>
        </p:nvSpPr>
        <p:spPr>
          <a:xfrm>
            <a:off x="5455755" y="5685822"/>
            <a:ext cx="5920556" cy="474519"/>
          </a:xfrm>
        </p:spPr>
        <p:txBody>
          <a:bodyPr>
            <a:noAutofit/>
          </a:bodyPr>
          <a:lstStyle>
            <a:lvl1pPr marL="0" indent="0" algn="r">
              <a:buNone/>
              <a:defRPr sz="22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martensson@example.com</a:t>
            </a:r>
          </a:p>
        </p:txBody>
      </p:sp>
      <p:sp>
        <p:nvSpPr>
          <p:cNvPr id="32" name="Text Placeholder 26">
            <a:extLst>
              <a:ext uri="{FF2B5EF4-FFF2-40B4-BE49-F238E27FC236}">
                <a16:creationId xmlns:a16="http://schemas.microsoft.com/office/drawing/2014/main" id="{20815411-0E43-4B6B-92C7-6E312091ABAB}"/>
              </a:ext>
            </a:extLst>
          </p:cNvPr>
          <p:cNvSpPr>
            <a:spLocks noGrp="1"/>
          </p:cNvSpPr>
          <p:nvPr>
            <p:ph type="body" sz="quarter" idx="25" hasCustomPrompt="1"/>
          </p:nvPr>
        </p:nvSpPr>
        <p:spPr>
          <a:xfrm>
            <a:off x="7008780" y="5466001"/>
            <a:ext cx="4367531" cy="288000"/>
          </a:xfrm>
        </p:spPr>
        <p:txBody>
          <a:bodyPr>
            <a:noAutofit/>
          </a:bodyPr>
          <a:lstStyle>
            <a:lvl1pPr marL="0" indent="0" algn="r">
              <a:buNone/>
              <a:defRPr sz="14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Tree>
    <p:extLst>
      <p:ext uri="{BB962C8B-B14F-4D97-AF65-F5344CB8AC3E}">
        <p14:creationId xmlns:p14="http://schemas.microsoft.com/office/powerpoint/2010/main" val="2153193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8E43AF0D-28CB-4D3A-A944-CE3DCAAC5657}"/>
              </a:ext>
            </a:extLst>
          </p:cNvPr>
          <p:cNvSpPr/>
          <p:nvPr userDrawn="1"/>
        </p:nvSpPr>
        <p:spPr>
          <a:xfrm>
            <a:off x="3033191" y="0"/>
            <a:ext cx="9155634" cy="6858000"/>
          </a:xfrm>
          <a:custGeom>
            <a:avLst/>
            <a:gdLst>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2101419 w 9155634"/>
              <a:gd name="connsiteY4" fmla="*/ 3511550 h 6858000"/>
              <a:gd name="connsiteX5" fmla="*/ 3591129 w 9155634"/>
              <a:gd name="connsiteY5" fmla="*/ 3511550 h 6858000"/>
              <a:gd name="connsiteX6" fmla="*/ 2150949 w 9155634"/>
              <a:gd name="connsiteY6" fmla="*/ 6858000 h 6858000"/>
              <a:gd name="connsiteX7" fmla="*/ 661239 w 9155634"/>
              <a:gd name="connsiteY7" fmla="*/ 6858000 h 6858000"/>
              <a:gd name="connsiteX8" fmla="*/ 8147889 w 9155634"/>
              <a:gd name="connsiteY8" fmla="*/ 0 h 6858000"/>
              <a:gd name="connsiteX9" fmla="*/ 9155634 w 9155634"/>
              <a:gd name="connsiteY9" fmla="*/ 0 h 6858000"/>
              <a:gd name="connsiteX10" fmla="*/ 9155634 w 9155634"/>
              <a:gd name="connsiteY10" fmla="*/ 3346450 h 6858000"/>
              <a:gd name="connsiteX11" fmla="*/ 6707709 w 9155634"/>
              <a:gd name="connsiteY11" fmla="*/ 3346450 h 6858000"/>
              <a:gd name="connsiteX12" fmla="*/ 5350079 w 9155634"/>
              <a:gd name="connsiteY12" fmla="*/ 0 h 6858000"/>
              <a:gd name="connsiteX13" fmla="*/ 7912939 w 9155634"/>
              <a:gd name="connsiteY13" fmla="*/ 0 h 6858000"/>
              <a:gd name="connsiteX14" fmla="*/ 4961459 w 9155634"/>
              <a:gd name="connsiteY14" fmla="*/ 6858000 h 6858000"/>
              <a:gd name="connsiteX15" fmla="*/ 2399869 w 9155634"/>
              <a:gd name="connsiteY15" fmla="*/ 6858000 h 6858000"/>
              <a:gd name="connsiteX16" fmla="*/ 3612719 w 9155634"/>
              <a:gd name="connsiteY16" fmla="*/ 0 h 6858000"/>
              <a:gd name="connsiteX17" fmla="*/ 5102429 w 9155634"/>
              <a:gd name="connsiteY17" fmla="*/ 0 h 6858000"/>
              <a:gd name="connsiteX18" fmla="*/ 3662249 w 9155634"/>
              <a:gd name="connsiteY18" fmla="*/ 3346450 h 6858000"/>
              <a:gd name="connsiteX19" fmla="*/ 2172539 w 9155634"/>
              <a:gd name="connsiteY19" fmla="*/ 3346450 h 6858000"/>
              <a:gd name="connsiteX20" fmla="*/ 2947249 w 9155634"/>
              <a:gd name="connsiteY20" fmla="*/ 0 h 6858000"/>
              <a:gd name="connsiteX21" fmla="*/ 3381579 w 9155634"/>
              <a:gd name="connsiteY21" fmla="*/ 0 h 6858000"/>
              <a:gd name="connsiteX22" fmla="*/ 430099 w 9155634"/>
              <a:gd name="connsiteY22" fmla="*/ 6858000 h 6858000"/>
              <a:gd name="connsiteX23" fmla="*/ 0 w 9155634"/>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634" h="6858000">
                <a:moveTo>
                  <a:pt x="6636589" y="3511550"/>
                </a:moveTo>
                <a:lnTo>
                  <a:pt x="9155634" y="3511550"/>
                </a:lnTo>
                <a:lnTo>
                  <a:pt x="9155634" y="6858000"/>
                </a:lnTo>
                <a:lnTo>
                  <a:pt x="5196409" y="6858000"/>
                </a:lnTo>
                <a:close/>
                <a:moveTo>
                  <a:pt x="2101419" y="3511550"/>
                </a:moveTo>
                <a:lnTo>
                  <a:pt x="3591129" y="3511550"/>
                </a:lnTo>
                <a:lnTo>
                  <a:pt x="2150949" y="6858000"/>
                </a:lnTo>
                <a:lnTo>
                  <a:pt x="661239" y="6858000"/>
                </a:lnTo>
                <a:close/>
                <a:moveTo>
                  <a:pt x="8147889" y="0"/>
                </a:moveTo>
                <a:lnTo>
                  <a:pt x="9155634" y="0"/>
                </a:lnTo>
                <a:lnTo>
                  <a:pt x="9155634" y="3346450"/>
                </a:lnTo>
                <a:lnTo>
                  <a:pt x="6707709" y="3346450"/>
                </a:lnTo>
                <a:close/>
                <a:moveTo>
                  <a:pt x="5350079" y="0"/>
                </a:moveTo>
                <a:lnTo>
                  <a:pt x="7912939" y="0"/>
                </a:lnTo>
                <a:lnTo>
                  <a:pt x="4961459" y="6858000"/>
                </a:lnTo>
                <a:lnTo>
                  <a:pt x="2399869" y="6858000"/>
                </a:lnTo>
                <a:close/>
                <a:moveTo>
                  <a:pt x="3612719" y="0"/>
                </a:moveTo>
                <a:lnTo>
                  <a:pt x="5102429" y="0"/>
                </a:lnTo>
                <a:lnTo>
                  <a:pt x="3662249" y="3346450"/>
                </a:lnTo>
                <a:lnTo>
                  <a:pt x="2172539" y="3346450"/>
                </a:lnTo>
                <a:close/>
                <a:moveTo>
                  <a:pt x="2947249" y="0"/>
                </a:moveTo>
                <a:lnTo>
                  <a:pt x="3381579" y="0"/>
                </a:lnTo>
                <a:lnTo>
                  <a:pt x="430099" y="6858000"/>
                </a:lnTo>
                <a:lnTo>
                  <a:pt x="0" y="6858000"/>
                </a:lnTo>
                <a:close/>
              </a:path>
            </a:pathLst>
          </a:custGeom>
          <a:solidFill>
            <a:schemeClr val="bg2">
              <a:alpha val="15000"/>
            </a:schemeClr>
          </a:solidFill>
          <a:ln w="12700" cap="flat">
            <a:noFill/>
            <a:prstDash val="solid"/>
            <a:miter/>
          </a:ln>
        </p:spPr>
        <p:txBody>
          <a:bodyPr rtlCol="0" anchor="ctr"/>
          <a:lstStyle/>
          <a:p>
            <a:pPr algn="l"/>
            <a:endParaRPr lang="en-US" dirty="0"/>
          </a:p>
        </p:txBody>
      </p:sp>
      <p:sp>
        <p:nvSpPr>
          <p:cNvPr id="22" name="Graphic 19">
            <a:extLst>
              <a:ext uri="{FF2B5EF4-FFF2-40B4-BE49-F238E27FC236}">
                <a16:creationId xmlns:a16="http://schemas.microsoft.com/office/drawing/2014/main"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6" name="Title 1">
            <a:extLst>
              <a:ext uri="{FF2B5EF4-FFF2-40B4-BE49-F238E27FC236}">
                <a16:creationId xmlns:a16="http://schemas.microsoft.com/office/drawing/2014/main" id="{310DFD8C-544F-465B-8315-8B3AA8B95790}"/>
              </a:ext>
            </a:extLst>
          </p:cNvPr>
          <p:cNvSpPr>
            <a:spLocks noGrp="1"/>
          </p:cNvSpPr>
          <p:nvPr>
            <p:ph type="title" hasCustomPrompt="1"/>
          </p:nvPr>
        </p:nvSpPr>
        <p:spPr>
          <a:xfrm>
            <a:off x="770021" y="1096344"/>
            <a:ext cx="10510754" cy="2281355"/>
          </a:xfrm>
        </p:spPr>
        <p:txBody>
          <a:bodyPr>
            <a:noAutofit/>
          </a:bodyPr>
          <a:lstStyle>
            <a:lvl1pPr algn="l">
              <a:defRPr sz="7000" b="1">
                <a:solidFill>
                  <a:schemeClr val="bg1"/>
                </a:solidFill>
              </a:defRPr>
            </a:lvl1pPr>
          </a:lstStyle>
          <a:p>
            <a:r>
              <a:rPr lang="en-US" dirty="0"/>
              <a:t>PRESENTATION</a:t>
            </a:r>
            <a:br>
              <a:rPr lang="ru-RU" dirty="0"/>
            </a:br>
            <a:r>
              <a:rPr lang="en-US" dirty="0"/>
              <a:t>TITLE</a:t>
            </a:r>
            <a:endParaRPr lang="ru-RU" dirty="0"/>
          </a:p>
        </p:txBody>
      </p:sp>
      <p:sp>
        <p:nvSpPr>
          <p:cNvPr id="15" name="Subtitle 2">
            <a:extLst>
              <a:ext uri="{FF2B5EF4-FFF2-40B4-BE49-F238E27FC236}">
                <a16:creationId xmlns:a16="http://schemas.microsoft.com/office/drawing/2014/main" id="{8046DF3F-8EBA-4583-9F19-45C979FDAB65}"/>
              </a:ext>
            </a:extLst>
          </p:cNvPr>
          <p:cNvSpPr>
            <a:spLocks noGrp="1"/>
          </p:cNvSpPr>
          <p:nvPr>
            <p:ph type="subTitle" idx="1"/>
          </p:nvPr>
        </p:nvSpPr>
        <p:spPr>
          <a:xfrm>
            <a:off x="770021" y="3773554"/>
            <a:ext cx="10090287" cy="1101897"/>
          </a:xfrm>
        </p:spPr>
        <p:txBody>
          <a:bodyPr vert="horz" lIns="91440" tIns="45720" rIns="91440" bIns="45720" rtlCol="0">
            <a:noAutofit/>
          </a:bodyPr>
          <a:lstStyle>
            <a:lvl1pPr marL="0" indent="0">
              <a:buNone/>
              <a:defRPr lang="en-US" sz="3500" b="0" i="0"/>
            </a:lvl1pPr>
          </a:lstStyle>
          <a:p>
            <a:pPr marL="228600" lvl="0" indent="-228600"/>
            <a:r>
              <a:rPr lang="en-US"/>
              <a:t>Click to edit Master subtitle style</a:t>
            </a:r>
          </a:p>
        </p:txBody>
      </p:sp>
    </p:spTree>
    <p:extLst>
      <p:ext uri="{BB962C8B-B14F-4D97-AF65-F5344CB8AC3E}">
        <p14:creationId xmlns:p14="http://schemas.microsoft.com/office/powerpoint/2010/main" val="19467411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982713AA-FAF7-4D64-AB9D-53ACFDBF8B5B}"/>
              </a:ext>
            </a:extLst>
          </p:cNvPr>
          <p:cNvSpPr/>
          <p:nvPr userDrawn="1"/>
        </p:nvSpPr>
        <p:spPr>
          <a:xfrm>
            <a:off x="-1" y="172278"/>
            <a:ext cx="12192000" cy="6559826"/>
          </a:xfrm>
          <a:custGeom>
            <a:avLst/>
            <a:gdLst>
              <a:gd name="connsiteX0" fmla="*/ 5864259 w 12192000"/>
              <a:gd name="connsiteY0" fmla="*/ 2854132 h 6559826"/>
              <a:gd name="connsiteX1" fmla="*/ 5864259 w 12192000"/>
              <a:gd name="connsiteY1" fmla="*/ 5342062 h 6559826"/>
              <a:gd name="connsiteX2" fmla="*/ 6907 w 12192000"/>
              <a:gd name="connsiteY2" fmla="*/ 6559826 h 6559826"/>
              <a:gd name="connsiteX3" fmla="*/ 0 w 12192000"/>
              <a:gd name="connsiteY3" fmla="*/ 6559826 h 6559826"/>
              <a:gd name="connsiteX4" fmla="*/ 0 w 12192000"/>
              <a:gd name="connsiteY4" fmla="*/ 4073332 h 6559826"/>
              <a:gd name="connsiteX5" fmla="*/ 12192000 w 12192000"/>
              <a:gd name="connsiteY5" fmla="*/ 2685378 h 6559826"/>
              <a:gd name="connsiteX6" fmla="*/ 12192000 w 12192000"/>
              <a:gd name="connsiteY6" fmla="*/ 5173308 h 6559826"/>
              <a:gd name="connsiteX7" fmla="*/ 6104805 w 12192000"/>
              <a:gd name="connsiteY7" fmla="*/ 6429182 h 6559826"/>
              <a:gd name="connsiteX8" fmla="*/ 6104805 w 12192000"/>
              <a:gd name="connsiteY8" fmla="*/ 3941252 h 6559826"/>
              <a:gd name="connsiteX9" fmla="*/ 11991762 w 12192000"/>
              <a:gd name="connsiteY9" fmla="*/ 0 h 6559826"/>
              <a:gd name="connsiteX10" fmla="*/ 12192000 w 12192000"/>
              <a:gd name="connsiteY10" fmla="*/ 0 h 6559826"/>
              <a:gd name="connsiteX11" fmla="*/ 12192000 w 12192000"/>
              <a:gd name="connsiteY11" fmla="*/ 2446611 h 6559826"/>
              <a:gd name="connsiteX12" fmla="*/ 6104805 w 12192000"/>
              <a:gd name="connsiteY12" fmla="*/ 3701222 h 6559826"/>
              <a:gd name="connsiteX13" fmla="*/ 6104805 w 12192000"/>
              <a:gd name="connsiteY13" fmla="*/ 1214562 h 655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559826">
                <a:moveTo>
                  <a:pt x="5864259" y="2854132"/>
                </a:moveTo>
                <a:lnTo>
                  <a:pt x="5864259" y="5342062"/>
                </a:lnTo>
                <a:lnTo>
                  <a:pt x="6907" y="6559826"/>
                </a:lnTo>
                <a:lnTo>
                  <a:pt x="0" y="6559826"/>
                </a:lnTo>
                <a:lnTo>
                  <a:pt x="0" y="4073332"/>
                </a:lnTo>
                <a:close/>
                <a:moveTo>
                  <a:pt x="12192000" y="2685378"/>
                </a:moveTo>
                <a:lnTo>
                  <a:pt x="12192000" y="5173308"/>
                </a:lnTo>
                <a:lnTo>
                  <a:pt x="6104805" y="6429182"/>
                </a:lnTo>
                <a:lnTo>
                  <a:pt x="6104805" y="3941252"/>
                </a:lnTo>
                <a:close/>
                <a:moveTo>
                  <a:pt x="11991762" y="0"/>
                </a:moveTo>
                <a:lnTo>
                  <a:pt x="12192000" y="0"/>
                </a:lnTo>
                <a:lnTo>
                  <a:pt x="12192000" y="2446611"/>
                </a:lnTo>
                <a:lnTo>
                  <a:pt x="6104805" y="3701222"/>
                </a:lnTo>
                <a:lnTo>
                  <a:pt x="6104805" y="1214562"/>
                </a:lnTo>
                <a:close/>
              </a:path>
            </a:pathLst>
          </a:custGeom>
          <a:solidFill>
            <a:schemeClr val="bg2">
              <a:alpha val="15000"/>
            </a:schemeClr>
          </a:solidFill>
          <a:ln w="12700" cap="flat">
            <a:noFill/>
            <a:prstDash val="solid"/>
            <a:miter/>
          </a:ln>
        </p:spPr>
        <p:txBody>
          <a:bodyPr rtlCol="0" anchor="ctr"/>
          <a:lstStyle/>
          <a:p>
            <a:pPr algn="l"/>
            <a:endParaRPr lang="en-US"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777240" y="1033272"/>
            <a:ext cx="5056083" cy="782638"/>
          </a:xfrm>
        </p:spPr>
        <p:txBody>
          <a:bodyPr>
            <a:normAutofit/>
          </a:bodyPr>
          <a:lstStyle>
            <a:lvl1pPr algn="l">
              <a:defRPr sz="4000" b="1">
                <a:solidFill>
                  <a:schemeClr val="bg1"/>
                </a:solidFill>
              </a:defRPr>
            </a:lvl1pPr>
          </a:lstStyle>
          <a:p>
            <a:r>
              <a:rPr lang="en-US" dirty="0"/>
              <a:t>DIVIDER SLIDE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5" name="Graphic 4">
            <a:extLst>
              <a:ext uri="{FF2B5EF4-FFF2-40B4-BE49-F238E27FC236}">
                <a16:creationId xmlns:a16="http://schemas.microsoft.com/office/drawing/2014/main" id="{2095D1D4-8CA3-4CA3-825D-088EDB51A8AE}"/>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7" name="Graphic 15">
            <a:extLst>
              <a:ext uri="{FF2B5EF4-FFF2-40B4-BE49-F238E27FC236}">
                <a16:creationId xmlns:a16="http://schemas.microsoft.com/office/drawing/2014/main" id="{2DB5E70B-ECC9-4800-9DC0-5897EF3F16AB}"/>
              </a:ext>
            </a:extLst>
          </p:cNvPr>
          <p:cNvSpPr/>
          <p:nvPr/>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0" name="Text Placeholder 2">
            <a:extLst>
              <a:ext uri="{FF2B5EF4-FFF2-40B4-BE49-F238E27FC236}">
                <a16:creationId xmlns:a16="http://schemas.microsoft.com/office/drawing/2014/main" id="{A3B87DE7-6A4B-4A0E-8622-C9BA93F0B364}"/>
              </a:ext>
            </a:extLst>
          </p:cNvPr>
          <p:cNvSpPr>
            <a:spLocks noGrp="1"/>
          </p:cNvSpPr>
          <p:nvPr>
            <p:ph type="body" idx="1"/>
          </p:nvPr>
        </p:nvSpPr>
        <p:spPr>
          <a:xfrm>
            <a:off x="777240" y="2225393"/>
            <a:ext cx="5110693" cy="782638"/>
          </a:xfrm>
        </p:spPr>
        <p:txBody>
          <a:bodyPr vert="horz" lIns="91440" tIns="45720" rIns="91440" bIns="45720" rtlCol="0">
            <a:normAutofit/>
          </a:bodyPr>
          <a:lstStyle>
            <a:lvl1pPr marL="0" indent="0">
              <a:buNone/>
              <a:defRPr lang="en-US" sz="2200"/>
            </a:lvl1pPr>
          </a:lstStyle>
          <a:p>
            <a:pPr marL="228600" lvl="0" indent="-228600"/>
            <a:r>
              <a:rPr lang="en-US"/>
              <a:t>Click to edit Master text styles</a:t>
            </a:r>
          </a:p>
        </p:txBody>
      </p:sp>
    </p:spTree>
    <p:extLst>
      <p:ext uri="{BB962C8B-B14F-4D97-AF65-F5344CB8AC3E}">
        <p14:creationId xmlns:p14="http://schemas.microsoft.com/office/powerpoint/2010/main" val="34723881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a:t>Click to edit Master title style</a:t>
            </a:r>
          </a:p>
        </p:txBody>
      </p:sp>
      <p:sp>
        <p:nvSpPr>
          <p:cNvPr id="10" name="Content Placeholder 2">
            <a:extLst>
              <a:ext uri="{FF2B5EF4-FFF2-40B4-BE49-F238E27FC236}">
                <a16:creationId xmlns:a16="http://schemas.microsoft.com/office/drawing/2014/main" id="{83799919-7F2B-44B7-BF0B-B0CE733AC667}"/>
              </a:ext>
            </a:extLst>
          </p:cNvPr>
          <p:cNvSpPr>
            <a:spLocks noGrp="1"/>
          </p:cNvSpPr>
          <p:nvPr>
            <p:ph idx="1"/>
          </p:nvPr>
        </p:nvSpPr>
        <p:spPr>
          <a:xfrm>
            <a:off x="838200" y="2277755"/>
            <a:ext cx="10515600" cy="389920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311238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a:t>Click to edit Master title style</a:t>
            </a:r>
          </a:p>
        </p:txBody>
      </p:sp>
      <p:sp>
        <p:nvSpPr>
          <p:cNvPr id="15" name="Content Placeholder 2">
            <a:extLst>
              <a:ext uri="{FF2B5EF4-FFF2-40B4-BE49-F238E27FC236}">
                <a16:creationId xmlns:a16="http://schemas.microsoft.com/office/drawing/2014/main" id="{5460D6CB-9BA0-4BA9-9CF5-9D21E9F570CE}"/>
              </a:ext>
            </a:extLst>
          </p:cNvPr>
          <p:cNvSpPr>
            <a:spLocks noGrp="1"/>
          </p:cNvSpPr>
          <p:nvPr>
            <p:ph sz="half" idx="1"/>
          </p:nvPr>
        </p:nvSpPr>
        <p:spPr>
          <a:xfrm>
            <a:off x="838200" y="2277755"/>
            <a:ext cx="5181600" cy="3899207"/>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3">
            <a:extLst>
              <a:ext uri="{FF2B5EF4-FFF2-40B4-BE49-F238E27FC236}">
                <a16:creationId xmlns:a16="http://schemas.microsoft.com/office/drawing/2014/main" id="{EB0DDB5D-8949-4E45-A7CD-0402580BB05B}"/>
              </a:ext>
            </a:extLst>
          </p:cNvPr>
          <p:cNvSpPr>
            <a:spLocks noGrp="1"/>
          </p:cNvSpPr>
          <p:nvPr>
            <p:ph sz="half" idx="2"/>
          </p:nvPr>
        </p:nvSpPr>
        <p:spPr>
          <a:xfrm>
            <a:off x="6172200" y="2277755"/>
            <a:ext cx="5181600" cy="3899208"/>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06075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a:t>Click to edit Master title style</a:t>
            </a:r>
          </a:p>
        </p:txBody>
      </p:sp>
      <p:sp>
        <p:nvSpPr>
          <p:cNvPr id="15" name="Text Placeholder 2">
            <a:extLst>
              <a:ext uri="{FF2B5EF4-FFF2-40B4-BE49-F238E27FC236}">
                <a16:creationId xmlns:a16="http://schemas.microsoft.com/office/drawing/2014/main" id="{82C817C4-D92F-4269-B22D-5C2E522418D8}"/>
              </a:ext>
            </a:extLst>
          </p:cNvPr>
          <p:cNvSpPr>
            <a:spLocks noGrp="1"/>
          </p:cNvSpPr>
          <p:nvPr>
            <p:ph type="body" idx="1"/>
          </p:nvPr>
        </p:nvSpPr>
        <p:spPr>
          <a:xfrm>
            <a:off x="839788" y="2068513"/>
            <a:ext cx="5157787" cy="4365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3">
            <a:extLst>
              <a:ext uri="{FF2B5EF4-FFF2-40B4-BE49-F238E27FC236}">
                <a16:creationId xmlns:a16="http://schemas.microsoft.com/office/drawing/2014/main" id="{C61514A7-2DEE-47E3-BCB4-FB81E9981DA7}"/>
              </a:ext>
            </a:extLst>
          </p:cNvPr>
          <p:cNvSpPr>
            <a:spLocks noGrp="1"/>
          </p:cNvSpPr>
          <p:nvPr>
            <p:ph sz="half" idx="2"/>
          </p:nvPr>
        </p:nvSpPr>
        <p:spPr>
          <a:xfrm>
            <a:off x="839788" y="2505075"/>
            <a:ext cx="5157787"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4">
            <a:extLst>
              <a:ext uri="{FF2B5EF4-FFF2-40B4-BE49-F238E27FC236}">
                <a16:creationId xmlns:a16="http://schemas.microsoft.com/office/drawing/2014/main" id="{3455C9D3-0938-4236-8E64-BBF582FCD239}"/>
              </a:ext>
            </a:extLst>
          </p:cNvPr>
          <p:cNvSpPr>
            <a:spLocks noGrp="1"/>
          </p:cNvSpPr>
          <p:nvPr>
            <p:ph type="body" sz="quarter" idx="3"/>
          </p:nvPr>
        </p:nvSpPr>
        <p:spPr>
          <a:xfrm>
            <a:off x="6172200" y="2068511"/>
            <a:ext cx="5183188" cy="436563"/>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8" name="Content Placeholder 5">
            <a:extLst>
              <a:ext uri="{FF2B5EF4-FFF2-40B4-BE49-F238E27FC236}">
                <a16:creationId xmlns:a16="http://schemas.microsoft.com/office/drawing/2014/main" id="{7331E254-1410-4989-81DE-84B684ACC71F}"/>
              </a:ext>
            </a:extLst>
          </p:cNvPr>
          <p:cNvSpPr>
            <a:spLocks noGrp="1"/>
          </p:cNvSpPr>
          <p:nvPr>
            <p:ph sz="quarter" idx="4"/>
          </p:nvPr>
        </p:nvSpPr>
        <p:spPr>
          <a:xfrm>
            <a:off x="6172200" y="2505075"/>
            <a:ext cx="5183188"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8104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7" name="Title 1">
            <a:extLst>
              <a:ext uri="{FF2B5EF4-FFF2-40B4-BE49-F238E27FC236}">
                <a16:creationId xmlns:a16="http://schemas.microsoft.com/office/drawing/2014/main" id="{F68ABD79-6AF5-4911-BEC2-A492F3ECD83D}"/>
              </a:ext>
            </a:extLst>
          </p:cNvPr>
          <p:cNvSpPr>
            <a:spLocks noGrp="1"/>
          </p:cNvSpPr>
          <p:nvPr>
            <p:ph type="title"/>
          </p:nvPr>
        </p:nvSpPr>
        <p:spPr>
          <a:xfrm>
            <a:off x="839788" y="457200"/>
            <a:ext cx="3932237" cy="1345096"/>
          </a:xfrm>
        </p:spPr>
        <p:txBody>
          <a:bodyPr anchor="b"/>
          <a:lstStyle>
            <a:lvl1pPr>
              <a:defRPr sz="3200"/>
            </a:lvl1pPr>
          </a:lstStyle>
          <a:p>
            <a:r>
              <a:rPr lang="en-US"/>
              <a:t>Click to edit Master title style</a:t>
            </a:r>
          </a:p>
        </p:txBody>
      </p:sp>
      <p:sp>
        <p:nvSpPr>
          <p:cNvPr id="8" name="Text Placeholder 3">
            <a:extLst>
              <a:ext uri="{FF2B5EF4-FFF2-40B4-BE49-F238E27FC236}">
                <a16:creationId xmlns:a16="http://schemas.microsoft.com/office/drawing/2014/main" id="{6489A680-EBE7-45A3-B520-2C50F59C7932}"/>
              </a:ext>
            </a:extLst>
          </p:cNvPr>
          <p:cNvSpPr>
            <a:spLocks noGrp="1"/>
          </p:cNvSpPr>
          <p:nvPr>
            <p:ph type="body" sz="half" idx="2"/>
          </p:nvPr>
        </p:nvSpPr>
        <p:spPr>
          <a:xfrm>
            <a:off x="839788" y="2166148"/>
            <a:ext cx="3932237" cy="3702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Content Placeholder 2">
            <a:extLst>
              <a:ext uri="{FF2B5EF4-FFF2-40B4-BE49-F238E27FC236}">
                <a16:creationId xmlns:a16="http://schemas.microsoft.com/office/drawing/2014/main" id="{202EEB9F-D255-46E9-AFBB-FCC4D93BEFC3}"/>
              </a:ext>
            </a:extLst>
          </p:cNvPr>
          <p:cNvSpPr>
            <a:spLocks noGrp="1"/>
          </p:cNvSpPr>
          <p:nvPr>
            <p:ph idx="1"/>
          </p:nvPr>
        </p:nvSpPr>
        <p:spPr>
          <a:xfrm>
            <a:off x="5183188" y="457201"/>
            <a:ext cx="6172200" cy="5403850"/>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Graphic 15">
            <a:extLst>
              <a:ext uri="{FF2B5EF4-FFF2-40B4-BE49-F238E27FC236}">
                <a16:creationId xmlns:a16="http://schemas.microsoft.com/office/drawing/2014/main" id="{4F729341-632E-4151-9863-D40D91A16F84}"/>
              </a:ext>
            </a:extLst>
          </p:cNvPr>
          <p:cNvSpPr/>
          <p:nvPr userDrawn="1"/>
        </p:nvSpPr>
        <p:spPr>
          <a:xfrm>
            <a:off x="-11174" y="1947672"/>
            <a:ext cx="493776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0948434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6" name="Graphic 4">
            <a:extLst>
              <a:ext uri="{FF2B5EF4-FFF2-40B4-BE49-F238E27FC236}">
                <a16:creationId xmlns:a16="http://schemas.microsoft.com/office/drawing/2014/main"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1" name="Graphic 15">
            <a:extLst>
              <a:ext uri="{FF2B5EF4-FFF2-40B4-BE49-F238E27FC236}">
                <a16:creationId xmlns:a16="http://schemas.microsoft.com/office/drawing/2014/main"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9" name="Title 1">
            <a:extLst>
              <a:ext uri="{FF2B5EF4-FFF2-40B4-BE49-F238E27FC236}">
                <a16:creationId xmlns:a16="http://schemas.microsoft.com/office/drawing/2014/main" id="{44469CAF-CD13-4CCC-9569-14C8070AB355}"/>
              </a:ext>
            </a:extLst>
          </p:cNvPr>
          <p:cNvSpPr>
            <a:spLocks noGrp="1"/>
          </p:cNvSpPr>
          <p:nvPr>
            <p:ph type="title"/>
          </p:nvPr>
        </p:nvSpPr>
        <p:spPr>
          <a:xfrm>
            <a:off x="839788" y="457200"/>
            <a:ext cx="3932237" cy="1380744"/>
          </a:xfrm>
        </p:spPr>
        <p:txBody>
          <a:bodyPr anchor="b"/>
          <a:lstStyle>
            <a:lvl1pPr>
              <a:defRPr sz="3200"/>
            </a:lvl1pPr>
          </a:lstStyle>
          <a:p>
            <a:r>
              <a:rPr lang="en-US"/>
              <a:t>Click to edit Master title style</a:t>
            </a:r>
            <a:endParaRPr lang="en-US" dirty="0"/>
          </a:p>
        </p:txBody>
      </p:sp>
      <p:sp>
        <p:nvSpPr>
          <p:cNvPr id="10" name="Text Placeholder 3">
            <a:extLst>
              <a:ext uri="{FF2B5EF4-FFF2-40B4-BE49-F238E27FC236}">
                <a16:creationId xmlns:a16="http://schemas.microsoft.com/office/drawing/2014/main" id="{36D4C583-322D-4347-807F-F6D6AF8852A4}"/>
              </a:ext>
            </a:extLst>
          </p:cNvPr>
          <p:cNvSpPr>
            <a:spLocks noGrp="1"/>
          </p:cNvSpPr>
          <p:nvPr>
            <p:ph type="body" sz="half" idx="2"/>
          </p:nvPr>
        </p:nvSpPr>
        <p:spPr>
          <a:xfrm>
            <a:off x="839788" y="2130500"/>
            <a:ext cx="3932237" cy="37384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3" name="Picture Placeholder 12">
            <a:extLst>
              <a:ext uri="{FF2B5EF4-FFF2-40B4-BE49-F238E27FC236}">
                <a16:creationId xmlns:a16="http://schemas.microsoft.com/office/drawing/2014/main" id="{F138DBAD-2265-4E62-AB5B-F66A60D53F27}"/>
              </a:ext>
            </a:extLst>
          </p:cNvPr>
          <p:cNvSpPr>
            <a:spLocks noGrp="1"/>
          </p:cNvSpPr>
          <p:nvPr>
            <p:ph type="pic" idx="1"/>
          </p:nvPr>
        </p:nvSpPr>
        <p:spPr>
          <a:xfrm>
            <a:off x="5519738" y="0"/>
            <a:ext cx="6103620" cy="6857999"/>
          </a:xfrm>
          <a:custGeom>
            <a:avLst/>
            <a:gdLst>
              <a:gd name="connsiteX0" fmla="*/ 3914141 w 6103620"/>
              <a:gd name="connsiteY0" fmla="*/ 914400 h 6857999"/>
              <a:gd name="connsiteX1" fmla="*/ 6103620 w 6103620"/>
              <a:gd name="connsiteY1" fmla="*/ 914400 h 6857999"/>
              <a:gd name="connsiteX2" fmla="*/ 6103620 w 6103620"/>
              <a:gd name="connsiteY2" fmla="*/ 914404 h 6857999"/>
              <a:gd name="connsiteX3" fmla="*/ 4339591 w 6103620"/>
              <a:gd name="connsiteY3" fmla="*/ 6857999 h 6857999"/>
              <a:gd name="connsiteX4" fmla="*/ 2150113 w 6103620"/>
              <a:gd name="connsiteY4" fmla="*/ 6857999 h 6857999"/>
              <a:gd name="connsiteX5" fmla="*/ 1769111 w 6103620"/>
              <a:gd name="connsiteY5" fmla="*/ 0 h 6857999"/>
              <a:gd name="connsiteX6" fmla="*/ 3958591 w 6103620"/>
              <a:gd name="connsiteY6" fmla="*/ 0 h 6857999"/>
              <a:gd name="connsiteX7" fmla="*/ 2189480 w 6103620"/>
              <a:gd name="connsiteY7" fmla="*/ 5943601 h 6857999"/>
              <a:gd name="connsiteX8" fmla="*/ 0 w 6103620"/>
              <a:gd name="connsiteY8" fmla="*/ 594360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03620" h="6857999">
                <a:moveTo>
                  <a:pt x="3914141" y="914400"/>
                </a:moveTo>
                <a:lnTo>
                  <a:pt x="6103620" y="914400"/>
                </a:lnTo>
                <a:lnTo>
                  <a:pt x="6103620" y="914404"/>
                </a:lnTo>
                <a:lnTo>
                  <a:pt x="4339591" y="6857999"/>
                </a:lnTo>
                <a:lnTo>
                  <a:pt x="2150113" y="6857999"/>
                </a:lnTo>
                <a:close/>
                <a:moveTo>
                  <a:pt x="1769111" y="0"/>
                </a:moveTo>
                <a:lnTo>
                  <a:pt x="3958591" y="0"/>
                </a:lnTo>
                <a:lnTo>
                  <a:pt x="2189480" y="5943601"/>
                </a:lnTo>
                <a:lnTo>
                  <a:pt x="0" y="5943601"/>
                </a:lnTo>
                <a:close/>
              </a:path>
            </a:pathLst>
          </a:custGeom>
          <a:solidFill>
            <a:schemeClr val="bg1">
              <a:lumMod val="65000"/>
            </a:schemeClr>
          </a:solidFill>
        </p:spPr>
        <p:txBody>
          <a:bodyPr wrap="square" anchor="ctr" anchorCtr="0">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676681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1" name="Title 1">
            <a:extLst>
              <a:ext uri="{FF2B5EF4-FFF2-40B4-BE49-F238E27FC236}">
                <a16:creationId xmlns:a16="http://schemas.microsoft.com/office/drawing/2014/main" id="{AD7B9076-7693-4C5F-8305-D5529FF8077A}"/>
              </a:ext>
            </a:extLst>
          </p:cNvPr>
          <p:cNvSpPr>
            <a:spLocks noGrp="1"/>
          </p:cNvSpPr>
          <p:nvPr>
            <p:ph type="title" hasCustomPrompt="1"/>
          </p:nvPr>
        </p:nvSpPr>
        <p:spPr>
          <a:xfrm>
            <a:off x="774032" y="1033272"/>
            <a:ext cx="5056083" cy="782638"/>
          </a:xfrm>
        </p:spPr>
        <p:txBody>
          <a:bodyPr>
            <a:normAutofit/>
          </a:bodyPr>
          <a:lstStyle>
            <a:lvl1pPr algn="l">
              <a:defRPr sz="4000" b="1">
                <a:solidFill>
                  <a:schemeClr val="bg1"/>
                </a:solidFill>
              </a:defRPr>
            </a:lvl1pPr>
          </a:lstStyle>
          <a:p>
            <a:r>
              <a:rPr lang="en-US" dirty="0"/>
              <a:t>EMPTY SLIDE</a:t>
            </a:r>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4183200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452266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61FE90B3-361E-4150-BE53-368ADEA27D72}"/>
              </a:ext>
            </a:extLst>
          </p:cNvPr>
          <p:cNvSpPr>
            <a:spLocks noGrp="1"/>
          </p:cNvSpPr>
          <p:nvPr>
            <p:ph type="pic" sz="quarter" idx="14"/>
          </p:nvPr>
        </p:nvSpPr>
        <p:spPr>
          <a:xfrm>
            <a:off x="-1" y="130966"/>
            <a:ext cx="12192000" cy="6602574"/>
          </a:xfrm>
          <a:custGeom>
            <a:avLst/>
            <a:gdLst>
              <a:gd name="connsiteX0" fmla="*/ 5864259 w 12192000"/>
              <a:gd name="connsiteY0" fmla="*/ 2895444 h 6602574"/>
              <a:gd name="connsiteX1" fmla="*/ 5864259 w 12192000"/>
              <a:gd name="connsiteY1" fmla="*/ 5383374 h 6602574"/>
              <a:gd name="connsiteX2" fmla="*/ 0 w 12192000"/>
              <a:gd name="connsiteY2" fmla="*/ 6602574 h 6602574"/>
              <a:gd name="connsiteX3" fmla="*/ 0 w 12192000"/>
              <a:gd name="connsiteY3" fmla="*/ 4114644 h 6602574"/>
              <a:gd name="connsiteX4" fmla="*/ 12192000 w 12192000"/>
              <a:gd name="connsiteY4" fmla="*/ 2726690 h 6602574"/>
              <a:gd name="connsiteX5" fmla="*/ 12192000 w 12192000"/>
              <a:gd name="connsiteY5" fmla="*/ 5214620 h 6602574"/>
              <a:gd name="connsiteX6" fmla="*/ 6104805 w 12192000"/>
              <a:gd name="connsiteY6" fmla="*/ 6470494 h 6602574"/>
              <a:gd name="connsiteX7" fmla="*/ 6104805 w 12192000"/>
              <a:gd name="connsiteY7" fmla="*/ 3982564 h 6602574"/>
              <a:gd name="connsiteX8" fmla="*/ 12192000 w 12192000"/>
              <a:gd name="connsiteY8" fmla="*/ 0 h 6602574"/>
              <a:gd name="connsiteX9" fmla="*/ 12192000 w 12192000"/>
              <a:gd name="connsiteY9" fmla="*/ 2487923 h 6602574"/>
              <a:gd name="connsiteX10" fmla="*/ 6104805 w 12192000"/>
              <a:gd name="connsiteY10" fmla="*/ 3742534 h 6602574"/>
              <a:gd name="connsiteX11" fmla="*/ 6104805 w 12192000"/>
              <a:gd name="connsiteY11" fmla="*/ 1255874 h 6602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602574">
                <a:moveTo>
                  <a:pt x="5864259" y="2895444"/>
                </a:moveTo>
                <a:lnTo>
                  <a:pt x="5864259" y="5383374"/>
                </a:lnTo>
                <a:lnTo>
                  <a:pt x="0" y="6602574"/>
                </a:lnTo>
                <a:lnTo>
                  <a:pt x="0" y="4114644"/>
                </a:lnTo>
                <a:close/>
                <a:moveTo>
                  <a:pt x="12192000" y="2726690"/>
                </a:moveTo>
                <a:lnTo>
                  <a:pt x="12192000" y="5214620"/>
                </a:lnTo>
                <a:lnTo>
                  <a:pt x="6104805" y="6470494"/>
                </a:lnTo>
                <a:lnTo>
                  <a:pt x="6104805" y="3982564"/>
                </a:lnTo>
                <a:close/>
                <a:moveTo>
                  <a:pt x="12192000" y="0"/>
                </a:moveTo>
                <a:lnTo>
                  <a:pt x="12192000" y="2487923"/>
                </a:lnTo>
                <a:lnTo>
                  <a:pt x="6104805" y="3742534"/>
                </a:lnTo>
                <a:lnTo>
                  <a:pt x="6104805" y="1255874"/>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777240" y="1033272"/>
            <a:ext cx="5056083" cy="782638"/>
          </a:xfrm>
        </p:spPr>
        <p:txBody>
          <a:bodyPr>
            <a:normAutofit/>
          </a:bodyPr>
          <a:lstStyle>
            <a:lvl1pPr algn="l">
              <a:defRPr sz="4000" b="1">
                <a:solidFill>
                  <a:schemeClr val="bg1"/>
                </a:solidFill>
              </a:defRPr>
            </a:lvl1pPr>
          </a:lstStyle>
          <a:p>
            <a:r>
              <a:rPr lang="en-US" dirty="0"/>
              <a:t>DIVIDER SLIDE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5" name="Graphic 4">
            <a:extLst>
              <a:ext uri="{FF2B5EF4-FFF2-40B4-BE49-F238E27FC236}">
                <a16:creationId xmlns:a16="http://schemas.microsoft.com/office/drawing/2014/main" id="{2095D1D4-8CA3-4CA3-825D-088EDB51A8AE}"/>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7" name="Graphic 15">
            <a:extLst>
              <a:ext uri="{FF2B5EF4-FFF2-40B4-BE49-F238E27FC236}">
                <a16:creationId xmlns:a16="http://schemas.microsoft.com/office/drawing/2014/main" id="{2DB5E70B-ECC9-4800-9DC0-5897EF3F16AB}"/>
              </a:ext>
            </a:extLst>
          </p:cNvPr>
          <p:cNvSpPr/>
          <p:nvPr/>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1" name="Text Placeholder 17">
            <a:extLst>
              <a:ext uri="{FF2B5EF4-FFF2-40B4-BE49-F238E27FC236}">
                <a16:creationId xmlns:a16="http://schemas.microsoft.com/office/drawing/2014/main" id="{18AF4189-33DF-9B46-9624-C722FCE07DB4}"/>
              </a:ext>
            </a:extLst>
          </p:cNvPr>
          <p:cNvSpPr>
            <a:spLocks noGrp="1"/>
          </p:cNvSpPr>
          <p:nvPr>
            <p:ph type="body" sz="quarter" idx="13" hasCustomPrompt="1"/>
          </p:nvPr>
        </p:nvSpPr>
        <p:spPr>
          <a:xfrm>
            <a:off x="774032" y="2225392"/>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Tree>
    <p:extLst>
      <p:ext uri="{BB962C8B-B14F-4D97-AF65-F5344CB8AC3E}">
        <p14:creationId xmlns:p14="http://schemas.microsoft.com/office/powerpoint/2010/main" val="382347736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anual">
    <p:bg>
      <p:bgPr>
        <a:solidFill>
          <a:schemeClr val="accent6"/>
        </a:solidFill>
        <a:effectLst/>
      </p:bgPr>
    </p:bg>
    <p:spTree>
      <p:nvGrpSpPr>
        <p:cNvPr id="1" name=""/>
        <p:cNvGrpSpPr/>
        <p:nvPr/>
      </p:nvGrpSpPr>
      <p:grpSpPr>
        <a:xfrm>
          <a:off x="0" y="0"/>
          <a:ext cx="0" cy="0"/>
          <a:chOff x="0" y="0"/>
          <a:chExt cx="0" cy="0"/>
        </a:xfrm>
      </p:grpSpPr>
      <p:sp>
        <p:nvSpPr>
          <p:cNvPr id="31" name="Text Placeholder 21">
            <a:extLst>
              <a:ext uri="{FF2B5EF4-FFF2-40B4-BE49-F238E27FC236}">
                <a16:creationId xmlns:a16="http://schemas.microsoft.com/office/drawing/2014/main" id="{10000CCD-6AFF-4E65-8858-5502306E5811}"/>
              </a:ext>
            </a:extLst>
          </p:cNvPr>
          <p:cNvSpPr>
            <a:spLocks noGrp="1"/>
          </p:cNvSpPr>
          <p:nvPr>
            <p:ph type="body" sz="quarter" idx="13" hasCustomPrompt="1"/>
          </p:nvPr>
        </p:nvSpPr>
        <p:spPr>
          <a:xfrm>
            <a:off x="855578" y="1974209"/>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1</a:t>
            </a:r>
            <a:endParaRPr lang="ru-RU" dirty="0"/>
          </a:p>
        </p:txBody>
      </p:sp>
      <p:sp>
        <p:nvSpPr>
          <p:cNvPr id="32" name="Text Placeholder 24">
            <a:extLst>
              <a:ext uri="{FF2B5EF4-FFF2-40B4-BE49-F238E27FC236}">
                <a16:creationId xmlns:a16="http://schemas.microsoft.com/office/drawing/2014/main" id="{D5D777E5-98F6-416A-8D23-3399269D85CB}"/>
              </a:ext>
            </a:extLst>
          </p:cNvPr>
          <p:cNvSpPr>
            <a:spLocks noGrp="1"/>
          </p:cNvSpPr>
          <p:nvPr>
            <p:ph type="body" sz="quarter" idx="14"/>
          </p:nvPr>
        </p:nvSpPr>
        <p:spPr>
          <a:xfrm>
            <a:off x="1442535" y="1998209"/>
            <a:ext cx="3103110"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a:t>Click to edit Master text styles</a:t>
            </a:r>
          </a:p>
        </p:txBody>
      </p:sp>
      <p:sp>
        <p:nvSpPr>
          <p:cNvPr id="33" name="Text Placeholder 21">
            <a:extLst>
              <a:ext uri="{FF2B5EF4-FFF2-40B4-BE49-F238E27FC236}">
                <a16:creationId xmlns:a16="http://schemas.microsoft.com/office/drawing/2014/main" id="{C979BADF-99B5-4C91-AAE5-FC2C4DBEDE20}"/>
              </a:ext>
            </a:extLst>
          </p:cNvPr>
          <p:cNvSpPr>
            <a:spLocks noGrp="1"/>
          </p:cNvSpPr>
          <p:nvPr>
            <p:ph type="body" sz="quarter" idx="15" hasCustomPrompt="1"/>
          </p:nvPr>
        </p:nvSpPr>
        <p:spPr>
          <a:xfrm>
            <a:off x="4820642" y="1974209"/>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2</a:t>
            </a:r>
            <a:endParaRPr lang="ru-RU" dirty="0"/>
          </a:p>
        </p:txBody>
      </p:sp>
      <p:sp>
        <p:nvSpPr>
          <p:cNvPr id="34" name="Text Placeholder 24">
            <a:extLst>
              <a:ext uri="{FF2B5EF4-FFF2-40B4-BE49-F238E27FC236}">
                <a16:creationId xmlns:a16="http://schemas.microsoft.com/office/drawing/2014/main" id="{6706F6A2-1599-4D73-9288-3ECEACDDCAEA}"/>
              </a:ext>
            </a:extLst>
          </p:cNvPr>
          <p:cNvSpPr>
            <a:spLocks noGrp="1"/>
          </p:cNvSpPr>
          <p:nvPr>
            <p:ph type="body" sz="quarter" idx="16"/>
          </p:nvPr>
        </p:nvSpPr>
        <p:spPr>
          <a:xfrm>
            <a:off x="5477939" y="1998209"/>
            <a:ext cx="2243918"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a:t>Click to edit Master text styles</a:t>
            </a:r>
          </a:p>
        </p:txBody>
      </p:sp>
      <p:sp>
        <p:nvSpPr>
          <p:cNvPr id="35" name="Text Placeholder 21">
            <a:extLst>
              <a:ext uri="{FF2B5EF4-FFF2-40B4-BE49-F238E27FC236}">
                <a16:creationId xmlns:a16="http://schemas.microsoft.com/office/drawing/2014/main" id="{BAE5E245-1702-4722-895D-0808BB0A868A}"/>
              </a:ext>
            </a:extLst>
          </p:cNvPr>
          <p:cNvSpPr>
            <a:spLocks noGrp="1"/>
          </p:cNvSpPr>
          <p:nvPr>
            <p:ph type="body" sz="quarter" idx="17" hasCustomPrompt="1"/>
          </p:nvPr>
        </p:nvSpPr>
        <p:spPr>
          <a:xfrm>
            <a:off x="7906755" y="1991988"/>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3</a:t>
            </a:r>
            <a:endParaRPr lang="ru-RU" dirty="0"/>
          </a:p>
        </p:txBody>
      </p:sp>
      <p:sp>
        <p:nvSpPr>
          <p:cNvPr id="36" name="Text Placeholder 24">
            <a:extLst>
              <a:ext uri="{FF2B5EF4-FFF2-40B4-BE49-F238E27FC236}">
                <a16:creationId xmlns:a16="http://schemas.microsoft.com/office/drawing/2014/main" id="{3701E665-3CED-413C-BAC6-CE003B1494EA}"/>
              </a:ext>
            </a:extLst>
          </p:cNvPr>
          <p:cNvSpPr>
            <a:spLocks noGrp="1"/>
          </p:cNvSpPr>
          <p:nvPr>
            <p:ph type="body" sz="quarter" idx="18"/>
          </p:nvPr>
        </p:nvSpPr>
        <p:spPr>
          <a:xfrm>
            <a:off x="8564052" y="2015988"/>
            <a:ext cx="2959116"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a:t>Click to edit Master text styles</a:t>
            </a:r>
          </a:p>
        </p:txBody>
      </p:sp>
      <p:sp>
        <p:nvSpPr>
          <p:cNvPr id="37" name="Text Placeholder 24">
            <a:extLst>
              <a:ext uri="{FF2B5EF4-FFF2-40B4-BE49-F238E27FC236}">
                <a16:creationId xmlns:a16="http://schemas.microsoft.com/office/drawing/2014/main" id="{E01406B4-D44B-4D1E-91F3-D87541EAD4CE}"/>
              </a:ext>
            </a:extLst>
          </p:cNvPr>
          <p:cNvSpPr>
            <a:spLocks noGrp="1"/>
          </p:cNvSpPr>
          <p:nvPr>
            <p:ph type="body" sz="quarter" idx="19"/>
          </p:nvPr>
        </p:nvSpPr>
        <p:spPr>
          <a:xfrm>
            <a:off x="1020059" y="2927531"/>
            <a:ext cx="1698625" cy="800100"/>
          </a:xfrm>
        </p:spPr>
        <p:txBody>
          <a:bodyPr>
            <a:normAutofit/>
          </a:bodyPr>
          <a:lstStyle>
            <a:lvl1pPr marL="0" indent="0">
              <a:buNone/>
              <a:defRPr sz="1400" b="0">
                <a:solidFill>
                  <a:schemeClr val="bg1">
                    <a:lumMod val="75000"/>
                  </a:schemeClr>
                </a:solidFill>
                <a:latin typeface="+mn-lt"/>
              </a:defRPr>
            </a:lvl1pPr>
          </a:lstStyle>
          <a:p>
            <a:pPr lvl="0"/>
            <a:r>
              <a:rPr lang="en-US"/>
              <a:t>Click to edit Master text styles</a:t>
            </a:r>
          </a:p>
        </p:txBody>
      </p:sp>
      <p:sp>
        <p:nvSpPr>
          <p:cNvPr id="38" name="Text Placeholder 24">
            <a:extLst>
              <a:ext uri="{FF2B5EF4-FFF2-40B4-BE49-F238E27FC236}">
                <a16:creationId xmlns:a16="http://schemas.microsoft.com/office/drawing/2014/main" id="{9AAD5CF9-9A59-4C5F-8C29-B92AD6012119}"/>
              </a:ext>
            </a:extLst>
          </p:cNvPr>
          <p:cNvSpPr>
            <a:spLocks noGrp="1"/>
          </p:cNvSpPr>
          <p:nvPr>
            <p:ph type="body" sz="quarter" idx="20"/>
          </p:nvPr>
        </p:nvSpPr>
        <p:spPr>
          <a:xfrm>
            <a:off x="2718684" y="2927531"/>
            <a:ext cx="1698625" cy="800100"/>
          </a:xfrm>
        </p:spPr>
        <p:txBody>
          <a:bodyPr>
            <a:normAutofit/>
          </a:bodyPr>
          <a:lstStyle>
            <a:lvl1pPr marL="0" indent="0">
              <a:buNone/>
              <a:defRPr sz="1400" b="0">
                <a:solidFill>
                  <a:schemeClr val="bg1">
                    <a:lumMod val="75000"/>
                  </a:schemeClr>
                </a:solidFill>
                <a:latin typeface="+mn-lt"/>
              </a:defRPr>
            </a:lvl1pPr>
          </a:lstStyle>
          <a:p>
            <a:pPr lvl="0"/>
            <a:r>
              <a:rPr lang="en-US"/>
              <a:t>Click to edit Master text styles</a:t>
            </a:r>
          </a:p>
        </p:txBody>
      </p:sp>
      <p:sp>
        <p:nvSpPr>
          <p:cNvPr id="39" name="Text Placeholder 24">
            <a:extLst>
              <a:ext uri="{FF2B5EF4-FFF2-40B4-BE49-F238E27FC236}">
                <a16:creationId xmlns:a16="http://schemas.microsoft.com/office/drawing/2014/main" id="{C6725172-65CC-4645-B23F-E77886468F31}"/>
              </a:ext>
            </a:extLst>
          </p:cNvPr>
          <p:cNvSpPr>
            <a:spLocks noGrp="1"/>
          </p:cNvSpPr>
          <p:nvPr>
            <p:ph type="body" sz="quarter" idx="21"/>
          </p:nvPr>
        </p:nvSpPr>
        <p:spPr>
          <a:xfrm>
            <a:off x="4794793" y="2927531"/>
            <a:ext cx="2599197" cy="800100"/>
          </a:xfrm>
        </p:spPr>
        <p:txBody>
          <a:bodyPr>
            <a:normAutofit/>
          </a:bodyPr>
          <a:lstStyle>
            <a:lvl1pPr marL="0" indent="0">
              <a:buNone/>
              <a:defRPr sz="1400" b="0">
                <a:solidFill>
                  <a:schemeClr val="bg1">
                    <a:lumMod val="75000"/>
                  </a:schemeClr>
                </a:solidFill>
                <a:latin typeface="+mn-lt"/>
              </a:defRPr>
            </a:lvl1pPr>
          </a:lstStyle>
          <a:p>
            <a:pPr lvl="0"/>
            <a:r>
              <a:rPr lang="en-US"/>
              <a:t>Click to edit Master text styles</a:t>
            </a:r>
          </a:p>
        </p:txBody>
      </p:sp>
      <p:sp>
        <p:nvSpPr>
          <p:cNvPr id="40" name="Text Placeholder 24">
            <a:extLst>
              <a:ext uri="{FF2B5EF4-FFF2-40B4-BE49-F238E27FC236}">
                <a16:creationId xmlns:a16="http://schemas.microsoft.com/office/drawing/2014/main" id="{0EA5E6CA-5C78-4B75-BA22-59750E7D4501}"/>
              </a:ext>
            </a:extLst>
          </p:cNvPr>
          <p:cNvSpPr>
            <a:spLocks noGrp="1"/>
          </p:cNvSpPr>
          <p:nvPr>
            <p:ph type="body" sz="quarter" idx="22"/>
          </p:nvPr>
        </p:nvSpPr>
        <p:spPr>
          <a:xfrm>
            <a:off x="7876955" y="2925988"/>
            <a:ext cx="3726423" cy="800100"/>
          </a:xfrm>
        </p:spPr>
        <p:txBody>
          <a:bodyPr>
            <a:normAutofit/>
          </a:bodyPr>
          <a:lstStyle>
            <a:lvl1pPr marL="0" indent="0">
              <a:buNone/>
              <a:defRPr sz="1400" b="0">
                <a:solidFill>
                  <a:schemeClr val="bg1">
                    <a:lumMod val="75000"/>
                  </a:schemeClr>
                </a:solidFill>
                <a:latin typeface="+mn-lt"/>
              </a:defRPr>
            </a:lvl1pPr>
          </a:lstStyle>
          <a:p>
            <a:pPr lvl="0"/>
            <a:r>
              <a:rPr lang="en-US"/>
              <a:t>Click to edit Master text styles</a:t>
            </a:r>
          </a:p>
        </p:txBody>
      </p:sp>
      <p:sp>
        <p:nvSpPr>
          <p:cNvPr id="41" name="Text Placeholder 24">
            <a:extLst>
              <a:ext uri="{FF2B5EF4-FFF2-40B4-BE49-F238E27FC236}">
                <a16:creationId xmlns:a16="http://schemas.microsoft.com/office/drawing/2014/main" id="{E1C61752-F57C-4FBF-93F3-06F43CCA43C8}"/>
              </a:ext>
            </a:extLst>
          </p:cNvPr>
          <p:cNvSpPr>
            <a:spLocks noGrp="1"/>
          </p:cNvSpPr>
          <p:nvPr>
            <p:ph type="body" sz="quarter" idx="23"/>
          </p:nvPr>
        </p:nvSpPr>
        <p:spPr>
          <a:xfrm>
            <a:off x="1284133" y="5751926"/>
            <a:ext cx="9623735" cy="470478"/>
          </a:xfrm>
        </p:spPr>
        <p:txBody>
          <a:bodyPr>
            <a:normAutofit/>
          </a:bodyPr>
          <a:lstStyle>
            <a:lvl1pPr marL="0" indent="0" algn="ctr">
              <a:buNone/>
              <a:defRPr sz="1600" b="0">
                <a:solidFill>
                  <a:schemeClr val="tx2"/>
                </a:solidFill>
                <a:latin typeface="+mn-lt"/>
              </a:defRPr>
            </a:lvl1pPr>
          </a:lstStyle>
          <a:p>
            <a:pPr lvl="0"/>
            <a:r>
              <a:rPr lang="en-US"/>
              <a:t>Click to edit Master text styles</a:t>
            </a:r>
          </a:p>
        </p:txBody>
      </p:sp>
      <p:sp>
        <p:nvSpPr>
          <p:cNvPr id="42" name="Text Placeholder 24">
            <a:extLst>
              <a:ext uri="{FF2B5EF4-FFF2-40B4-BE49-F238E27FC236}">
                <a16:creationId xmlns:a16="http://schemas.microsoft.com/office/drawing/2014/main" id="{E0232175-FB97-4039-8136-B9DD27441C05}"/>
              </a:ext>
            </a:extLst>
          </p:cNvPr>
          <p:cNvSpPr>
            <a:spLocks noGrp="1"/>
          </p:cNvSpPr>
          <p:nvPr>
            <p:ph type="body" sz="quarter" idx="24"/>
          </p:nvPr>
        </p:nvSpPr>
        <p:spPr>
          <a:xfrm>
            <a:off x="4794791" y="4893792"/>
            <a:ext cx="2599199" cy="615026"/>
          </a:xfrm>
        </p:spPr>
        <p:txBody>
          <a:bodyPr>
            <a:normAutofit/>
          </a:bodyPr>
          <a:lstStyle>
            <a:lvl1pPr marL="0" indent="0">
              <a:buNone/>
              <a:defRPr sz="1600" b="0">
                <a:solidFill>
                  <a:schemeClr val="bg2"/>
                </a:solidFill>
                <a:latin typeface="+mn-lt"/>
              </a:defRPr>
            </a:lvl1pPr>
          </a:lstStyle>
          <a:p>
            <a:pPr lvl="0"/>
            <a:r>
              <a:rPr lang="en-US"/>
              <a:t>Click to edit Master text styles</a:t>
            </a:r>
          </a:p>
        </p:txBody>
      </p:sp>
      <p:sp>
        <p:nvSpPr>
          <p:cNvPr id="43" name="Text Placeholder 24">
            <a:extLst>
              <a:ext uri="{FF2B5EF4-FFF2-40B4-BE49-F238E27FC236}">
                <a16:creationId xmlns:a16="http://schemas.microsoft.com/office/drawing/2014/main" id="{6E5262C3-0603-403F-AB36-FB4EB9FC7BCB}"/>
              </a:ext>
            </a:extLst>
          </p:cNvPr>
          <p:cNvSpPr>
            <a:spLocks noGrp="1"/>
          </p:cNvSpPr>
          <p:nvPr>
            <p:ph type="body" sz="quarter" idx="25"/>
          </p:nvPr>
        </p:nvSpPr>
        <p:spPr>
          <a:xfrm>
            <a:off x="7890713" y="4893792"/>
            <a:ext cx="3712665" cy="615026"/>
          </a:xfrm>
        </p:spPr>
        <p:txBody>
          <a:bodyPr>
            <a:normAutofit/>
          </a:bodyPr>
          <a:lstStyle>
            <a:lvl1pPr marL="0" indent="0">
              <a:buNone/>
              <a:defRPr sz="1600" b="0">
                <a:solidFill>
                  <a:schemeClr val="bg2"/>
                </a:solidFill>
                <a:latin typeface="+mn-lt"/>
              </a:defRPr>
            </a:lvl1pPr>
          </a:lstStyle>
          <a:p>
            <a:pPr lvl="0"/>
            <a:r>
              <a:rPr lang="en-US"/>
              <a:t>Click to edit Master text styles</a:t>
            </a:r>
          </a:p>
        </p:txBody>
      </p:sp>
      <p:sp>
        <p:nvSpPr>
          <p:cNvPr id="44" name="Picture Placeholder 12">
            <a:extLst>
              <a:ext uri="{FF2B5EF4-FFF2-40B4-BE49-F238E27FC236}">
                <a16:creationId xmlns:a16="http://schemas.microsoft.com/office/drawing/2014/main" id="{D2FBACFC-8B68-4A37-95A4-26BE5A23D759}"/>
              </a:ext>
            </a:extLst>
          </p:cNvPr>
          <p:cNvSpPr>
            <a:spLocks noGrp="1"/>
          </p:cNvSpPr>
          <p:nvPr>
            <p:ph type="pic" sz="quarter" idx="37"/>
          </p:nvPr>
        </p:nvSpPr>
        <p:spPr>
          <a:xfrm>
            <a:off x="1020058" y="3800404"/>
            <a:ext cx="3273552" cy="1618488"/>
          </a:xfrm>
        </p:spPr>
        <p:txBody>
          <a:bodyPr anchor="ctr" anchorCtr="0">
            <a:noAutofit/>
          </a:bodyPr>
          <a:lstStyle>
            <a:lvl1pPr marL="0" indent="0" algn="ctr">
              <a:buNone/>
              <a:defRPr sz="1400">
                <a:solidFill>
                  <a:schemeClr val="bg1">
                    <a:lumMod val="75000"/>
                  </a:schemeClr>
                </a:solidFill>
              </a:defRPr>
            </a:lvl1pPr>
          </a:lstStyle>
          <a:p>
            <a:r>
              <a:rPr lang="en-US"/>
              <a:t>Click icon to add picture</a:t>
            </a:r>
            <a:endParaRPr lang="ru-RU" dirty="0"/>
          </a:p>
        </p:txBody>
      </p:sp>
      <p:sp>
        <p:nvSpPr>
          <p:cNvPr id="46" name="Picture Placeholder 12">
            <a:extLst>
              <a:ext uri="{FF2B5EF4-FFF2-40B4-BE49-F238E27FC236}">
                <a16:creationId xmlns:a16="http://schemas.microsoft.com/office/drawing/2014/main" id="{5A6A36C6-8489-4333-927A-141D8F98AE50}"/>
              </a:ext>
            </a:extLst>
          </p:cNvPr>
          <p:cNvSpPr>
            <a:spLocks noGrp="1"/>
          </p:cNvSpPr>
          <p:nvPr>
            <p:ph type="pic" sz="quarter" idx="43"/>
          </p:nvPr>
        </p:nvSpPr>
        <p:spPr>
          <a:xfrm>
            <a:off x="4794792" y="3864572"/>
            <a:ext cx="2599199" cy="896112"/>
          </a:xfrm>
        </p:spPr>
        <p:txBody>
          <a:bodyPr anchor="ctr" anchorCtr="0">
            <a:noAutofit/>
          </a:bodyPr>
          <a:lstStyle>
            <a:lvl1pPr marL="0" indent="0" algn="ctr">
              <a:buNone/>
              <a:defRPr sz="1400">
                <a:solidFill>
                  <a:schemeClr val="bg1">
                    <a:lumMod val="75000"/>
                  </a:schemeClr>
                </a:solidFill>
              </a:defRPr>
            </a:lvl1pPr>
          </a:lstStyle>
          <a:p>
            <a:r>
              <a:rPr lang="en-US"/>
              <a:t>Click icon to add picture</a:t>
            </a:r>
            <a:endParaRPr lang="ru-RU" dirty="0"/>
          </a:p>
        </p:txBody>
      </p:sp>
      <p:sp>
        <p:nvSpPr>
          <p:cNvPr id="47" name="Picture Placeholder 9">
            <a:extLst>
              <a:ext uri="{FF2B5EF4-FFF2-40B4-BE49-F238E27FC236}">
                <a16:creationId xmlns:a16="http://schemas.microsoft.com/office/drawing/2014/main" id="{BB2DF986-C446-4302-9099-B1512AD5D8CA}"/>
              </a:ext>
            </a:extLst>
          </p:cNvPr>
          <p:cNvSpPr>
            <a:spLocks noGrp="1"/>
          </p:cNvSpPr>
          <p:nvPr>
            <p:ph type="pic" sz="quarter" idx="44"/>
          </p:nvPr>
        </p:nvSpPr>
        <p:spPr>
          <a:xfrm>
            <a:off x="7876955" y="3864572"/>
            <a:ext cx="2599200" cy="896400"/>
          </a:xfrm>
        </p:spPr>
        <p:txBody>
          <a:bodyPr anchor="ctr" anchorCtr="0">
            <a:normAutofit/>
          </a:bodyPr>
          <a:lstStyle>
            <a:lvl1pPr marL="0" indent="0" algn="ctr">
              <a:buNone/>
              <a:defRPr sz="1400">
                <a:solidFill>
                  <a:schemeClr val="bg1">
                    <a:lumMod val="75000"/>
                  </a:schemeClr>
                </a:solidFill>
              </a:defRPr>
            </a:lvl1pPr>
          </a:lstStyle>
          <a:p>
            <a:r>
              <a:rPr lang="en-US"/>
              <a:t>Click icon to add picture</a:t>
            </a:r>
            <a:endParaRPr lang="ru-RU" dirty="0"/>
          </a:p>
        </p:txBody>
      </p:sp>
      <p:sp>
        <p:nvSpPr>
          <p:cNvPr id="22" name="Title 1">
            <a:extLst>
              <a:ext uri="{FF2B5EF4-FFF2-40B4-BE49-F238E27FC236}">
                <a16:creationId xmlns:a16="http://schemas.microsoft.com/office/drawing/2014/main" id="{BB58C539-3FDE-4755-BEB4-C953AA292673}"/>
              </a:ext>
            </a:extLst>
          </p:cNvPr>
          <p:cNvSpPr>
            <a:spLocks noGrp="1"/>
          </p:cNvSpPr>
          <p:nvPr>
            <p:ph type="title" hasCustomPrompt="1"/>
          </p:nvPr>
        </p:nvSpPr>
        <p:spPr>
          <a:xfrm>
            <a:off x="774032" y="741320"/>
            <a:ext cx="10506743" cy="782638"/>
          </a:xfrm>
        </p:spPr>
        <p:txBody>
          <a:bodyPr>
            <a:normAutofit/>
          </a:bodyPr>
          <a:lstStyle>
            <a:lvl1pPr algn="l">
              <a:defRPr sz="4000" b="1">
                <a:solidFill>
                  <a:schemeClr val="bg1"/>
                </a:solidFill>
              </a:defRPr>
            </a:lvl1pPr>
          </a:lstStyle>
          <a:p>
            <a:r>
              <a:rPr lang="en-US" dirty="0"/>
              <a:t>HOW TO USE THIS TEMPALTE</a:t>
            </a:r>
            <a:endParaRPr lang="ru-RU" dirty="0"/>
          </a:p>
        </p:txBody>
      </p:sp>
      <p:sp>
        <p:nvSpPr>
          <p:cNvPr id="23" name="Graphic 15">
            <a:extLst>
              <a:ext uri="{FF2B5EF4-FFF2-40B4-BE49-F238E27FC236}">
                <a16:creationId xmlns:a16="http://schemas.microsoft.com/office/drawing/2014/main" id="{8EDA54DA-ED01-4416-96BF-C8968F4684B4}"/>
              </a:ext>
            </a:extLst>
          </p:cNvPr>
          <p:cNvSpPr/>
          <p:nvPr userDrawn="1"/>
        </p:nvSpPr>
        <p:spPr>
          <a:xfrm>
            <a:off x="-11173" y="1610268"/>
            <a:ext cx="9252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11389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9D8367A5-C050-47FB-A1BD-54CD13DE3A0F}"/>
              </a:ext>
            </a:extLst>
          </p:cNvPr>
          <p:cNvSpPr>
            <a:spLocks noGrp="1"/>
          </p:cNvSpPr>
          <p:nvPr>
            <p:ph type="pic" sz="quarter" idx="16"/>
          </p:nvPr>
        </p:nvSpPr>
        <p:spPr>
          <a:xfrm>
            <a:off x="5519738" y="0"/>
            <a:ext cx="6103621" cy="6858000"/>
          </a:xfrm>
          <a:custGeom>
            <a:avLst/>
            <a:gdLst>
              <a:gd name="connsiteX0" fmla="*/ 3914141 w 6103621"/>
              <a:gd name="connsiteY0" fmla="*/ 914400 h 6858000"/>
              <a:gd name="connsiteX1" fmla="*/ 6103621 w 6103621"/>
              <a:gd name="connsiteY1" fmla="*/ 914400 h 6858000"/>
              <a:gd name="connsiteX2" fmla="*/ 4339591 w 6103621"/>
              <a:gd name="connsiteY2" fmla="*/ 6858000 h 6858000"/>
              <a:gd name="connsiteX3" fmla="*/ 2150112 w 6103621"/>
              <a:gd name="connsiteY3" fmla="*/ 6858000 h 6858000"/>
              <a:gd name="connsiteX4" fmla="*/ 1769111 w 6103621"/>
              <a:gd name="connsiteY4" fmla="*/ 0 h 6858000"/>
              <a:gd name="connsiteX5" fmla="*/ 3958591 w 6103621"/>
              <a:gd name="connsiteY5" fmla="*/ 0 h 6858000"/>
              <a:gd name="connsiteX6" fmla="*/ 2189480 w 6103621"/>
              <a:gd name="connsiteY6" fmla="*/ 5943601 h 6858000"/>
              <a:gd name="connsiteX7" fmla="*/ 0 w 6103621"/>
              <a:gd name="connsiteY7" fmla="*/ 594360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3621" h="6858000">
                <a:moveTo>
                  <a:pt x="3914141" y="914400"/>
                </a:moveTo>
                <a:lnTo>
                  <a:pt x="6103621" y="914400"/>
                </a:lnTo>
                <a:lnTo>
                  <a:pt x="4339591" y="6858000"/>
                </a:lnTo>
                <a:lnTo>
                  <a:pt x="2150112" y="6858000"/>
                </a:lnTo>
                <a:close/>
                <a:moveTo>
                  <a:pt x="1769111" y="0"/>
                </a:moveTo>
                <a:lnTo>
                  <a:pt x="3958591" y="0"/>
                </a:lnTo>
                <a:lnTo>
                  <a:pt x="2189480" y="5943601"/>
                </a:lnTo>
                <a:lnTo>
                  <a:pt x="0" y="5943601"/>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4" name="Text Placeholder 14">
            <a:extLst>
              <a:ext uri="{FF2B5EF4-FFF2-40B4-BE49-F238E27FC236}">
                <a16:creationId xmlns:a16="http://schemas.microsoft.com/office/drawing/2014/main" id="{302F0820-F94A-40EF-B3BE-26CD0CB55173}"/>
              </a:ext>
            </a:extLst>
          </p:cNvPr>
          <p:cNvSpPr>
            <a:spLocks noGrp="1"/>
          </p:cNvSpPr>
          <p:nvPr>
            <p:ph type="body" sz="quarter" idx="15"/>
          </p:nvPr>
        </p:nvSpPr>
        <p:spPr>
          <a:xfrm>
            <a:off x="774032" y="3074529"/>
            <a:ext cx="4421856" cy="2588637"/>
          </a:xfrm>
        </p:spPr>
        <p:txBody>
          <a:bodyPr lIns="0">
            <a:normAutofit/>
          </a:bodyPr>
          <a:lstStyle>
            <a:lvl1pPr marL="180000" indent="-180000">
              <a:spcBef>
                <a:spcPts val="600"/>
              </a:spcBef>
              <a:buClr>
                <a:schemeClr val="bg2"/>
              </a:buClr>
              <a:buFont typeface="Wingdings" panose="05000000000000000000" pitchFamily="2" charset="2"/>
              <a:buChar char="§"/>
              <a:defRPr sz="1400" b="0" i="0">
                <a:solidFill>
                  <a:schemeClr val="bg1">
                    <a:lumMod val="75000"/>
                  </a:schemeClr>
                </a:solidFill>
              </a:defRPr>
            </a:lvl1pPr>
          </a:lstStyle>
          <a:p>
            <a:pPr lvl="0"/>
            <a:r>
              <a:rPr lang="en-US"/>
              <a:t>Click to edit Master text styles</a:t>
            </a:r>
          </a:p>
        </p:txBody>
      </p:sp>
      <p:sp>
        <p:nvSpPr>
          <p:cNvPr id="21" name="Title 1">
            <a:extLst>
              <a:ext uri="{FF2B5EF4-FFF2-40B4-BE49-F238E27FC236}">
                <a16:creationId xmlns:a16="http://schemas.microsoft.com/office/drawing/2014/main" id="{33528AEE-54AB-4366-9576-BBA1CE5F3A54}"/>
              </a:ext>
            </a:extLst>
          </p:cNvPr>
          <p:cNvSpPr>
            <a:spLocks noGrp="1"/>
          </p:cNvSpPr>
          <p:nvPr>
            <p:ph type="title" hasCustomPrompt="1"/>
          </p:nvPr>
        </p:nvSpPr>
        <p:spPr>
          <a:xfrm>
            <a:off x="774032" y="1032746"/>
            <a:ext cx="5056083" cy="782638"/>
          </a:xfrm>
        </p:spPr>
        <p:txBody>
          <a:bodyPr>
            <a:normAutofit/>
          </a:bodyPr>
          <a:lstStyle>
            <a:lvl1pPr algn="l">
              <a:defRPr sz="4000" b="1">
                <a:solidFill>
                  <a:schemeClr val="bg1"/>
                </a:solidFill>
              </a:defRPr>
            </a:lvl1pPr>
          </a:lstStyle>
          <a:p>
            <a:r>
              <a:rPr lang="en-US" dirty="0"/>
              <a:t>TEXT LAYOUT 1</a:t>
            </a:r>
            <a:endParaRPr lang="ru-RU" dirty="0"/>
          </a:p>
        </p:txBody>
      </p:sp>
      <p:sp>
        <p:nvSpPr>
          <p:cNvPr id="22" name="Text Placeholder 17">
            <a:extLst>
              <a:ext uri="{FF2B5EF4-FFF2-40B4-BE49-F238E27FC236}">
                <a16:creationId xmlns:a16="http://schemas.microsoft.com/office/drawing/2014/main" id="{A1867536-E941-4FED-8B68-2609143C2A78}"/>
              </a:ext>
            </a:extLst>
          </p:cNvPr>
          <p:cNvSpPr>
            <a:spLocks noGrp="1"/>
          </p:cNvSpPr>
          <p:nvPr>
            <p:ph type="body" sz="quarter" idx="13" hasCustomPrompt="1"/>
          </p:nvPr>
        </p:nvSpPr>
        <p:spPr>
          <a:xfrm>
            <a:off x="774032" y="2225392"/>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6" name="Graphic 4">
            <a:extLst>
              <a:ext uri="{FF2B5EF4-FFF2-40B4-BE49-F238E27FC236}">
                <a16:creationId xmlns:a16="http://schemas.microsoft.com/office/drawing/2014/main"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1" name="Graphic 15">
            <a:extLst>
              <a:ext uri="{FF2B5EF4-FFF2-40B4-BE49-F238E27FC236}">
                <a16:creationId xmlns:a16="http://schemas.microsoft.com/office/drawing/2014/main"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72139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B2044CCF-605D-4D6E-A41D-D6AED53B2233}"/>
              </a:ext>
            </a:extLst>
          </p:cNvPr>
          <p:cNvSpPr>
            <a:spLocks noGrp="1"/>
          </p:cNvSpPr>
          <p:nvPr>
            <p:ph type="pic" sz="quarter" idx="16"/>
          </p:nvPr>
        </p:nvSpPr>
        <p:spPr>
          <a:xfrm>
            <a:off x="0" y="404811"/>
            <a:ext cx="6108872" cy="5485128"/>
          </a:xfrm>
          <a:custGeom>
            <a:avLst/>
            <a:gdLst>
              <a:gd name="connsiteX0" fmla="*/ 0 w 6108872"/>
              <a:gd name="connsiteY0" fmla="*/ 2203471 h 5485128"/>
              <a:gd name="connsiteX1" fmla="*/ 6108872 w 6108872"/>
              <a:gd name="connsiteY1" fmla="*/ 3505695 h 5485128"/>
              <a:gd name="connsiteX2" fmla="*/ 6108872 w 6108872"/>
              <a:gd name="connsiteY2" fmla="*/ 5485128 h 5485128"/>
              <a:gd name="connsiteX3" fmla="*/ 0 w 6108872"/>
              <a:gd name="connsiteY3" fmla="*/ 4182903 h 5485128"/>
              <a:gd name="connsiteX4" fmla="*/ 0 w 6108872"/>
              <a:gd name="connsiteY4" fmla="*/ 0 h 5485128"/>
              <a:gd name="connsiteX5" fmla="*/ 6108872 w 6108872"/>
              <a:gd name="connsiteY5" fmla="*/ 1302225 h 5485128"/>
              <a:gd name="connsiteX6" fmla="*/ 6108872 w 6108872"/>
              <a:gd name="connsiteY6" fmla="*/ 3281657 h 5485128"/>
              <a:gd name="connsiteX7" fmla="*/ 0 w 6108872"/>
              <a:gd name="connsiteY7" fmla="*/ 1979432 h 5485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8872" h="5485128">
                <a:moveTo>
                  <a:pt x="0" y="2203471"/>
                </a:moveTo>
                <a:lnTo>
                  <a:pt x="6108872" y="3505695"/>
                </a:lnTo>
                <a:lnTo>
                  <a:pt x="6108872" y="5485128"/>
                </a:lnTo>
                <a:lnTo>
                  <a:pt x="0" y="4182903"/>
                </a:lnTo>
                <a:close/>
                <a:moveTo>
                  <a:pt x="0" y="0"/>
                </a:moveTo>
                <a:lnTo>
                  <a:pt x="6108872" y="1302225"/>
                </a:lnTo>
                <a:lnTo>
                  <a:pt x="6108872" y="3281657"/>
                </a:lnTo>
                <a:lnTo>
                  <a:pt x="0" y="1979432"/>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6" name="Text Placeholder 14">
            <a:extLst>
              <a:ext uri="{FF2B5EF4-FFF2-40B4-BE49-F238E27FC236}">
                <a16:creationId xmlns:a16="http://schemas.microsoft.com/office/drawing/2014/main" id="{E7F180F3-53B1-4A31-82A4-E6F9B5D8D8A3}"/>
              </a:ext>
            </a:extLst>
          </p:cNvPr>
          <p:cNvSpPr>
            <a:spLocks noGrp="1"/>
          </p:cNvSpPr>
          <p:nvPr>
            <p:ph type="body" sz="quarter" idx="15"/>
          </p:nvPr>
        </p:nvSpPr>
        <p:spPr>
          <a:xfrm>
            <a:off x="6881205" y="3090572"/>
            <a:ext cx="4421857" cy="2588637"/>
          </a:xfrm>
        </p:spPr>
        <p:txBody>
          <a:bodyPr lIns="0">
            <a:normAutofit/>
          </a:bodyPr>
          <a:lstStyle>
            <a:lvl1pPr marL="180000" indent="-180000">
              <a:spcBef>
                <a:spcPts val="600"/>
              </a:spcBef>
              <a:buClr>
                <a:schemeClr val="bg2"/>
              </a:buClr>
              <a:buFont typeface="Wingdings" panose="05000000000000000000" pitchFamily="2" charset="2"/>
              <a:buChar char="§"/>
              <a:defRPr sz="1400" b="0" i="0">
                <a:solidFill>
                  <a:schemeClr val="bg1">
                    <a:lumMod val="75000"/>
                  </a:schemeClr>
                </a:solidFill>
              </a:defRPr>
            </a:lvl1pPr>
          </a:lstStyle>
          <a:p>
            <a:pPr lvl="0"/>
            <a:r>
              <a:rPr lang="en-US"/>
              <a:t>Click to edit Master text styles</a:t>
            </a:r>
          </a:p>
        </p:txBody>
      </p:sp>
      <p:sp>
        <p:nvSpPr>
          <p:cNvPr id="17" name="Title 1">
            <a:extLst>
              <a:ext uri="{FF2B5EF4-FFF2-40B4-BE49-F238E27FC236}">
                <a16:creationId xmlns:a16="http://schemas.microsoft.com/office/drawing/2014/main" id="{BD523330-9E96-4C6E-B5A4-6B543D365FA1}"/>
              </a:ext>
            </a:extLst>
          </p:cNvPr>
          <p:cNvSpPr>
            <a:spLocks noGrp="1"/>
          </p:cNvSpPr>
          <p:nvPr>
            <p:ph type="title" hasCustomPrompt="1"/>
          </p:nvPr>
        </p:nvSpPr>
        <p:spPr>
          <a:xfrm>
            <a:off x="6881206" y="1046140"/>
            <a:ext cx="5056083" cy="782638"/>
          </a:xfrm>
        </p:spPr>
        <p:txBody>
          <a:bodyPr>
            <a:normAutofit/>
          </a:bodyPr>
          <a:lstStyle>
            <a:lvl1pPr algn="l">
              <a:defRPr sz="4000" b="1">
                <a:solidFill>
                  <a:schemeClr val="bg1"/>
                </a:solidFill>
              </a:defRPr>
            </a:lvl1pPr>
          </a:lstStyle>
          <a:p>
            <a:r>
              <a:rPr lang="en-US" dirty="0"/>
              <a:t>TEXT LAYOUT 2</a:t>
            </a:r>
            <a:endParaRPr lang="ru-RU" dirty="0"/>
          </a:p>
        </p:txBody>
      </p:sp>
      <p:sp>
        <p:nvSpPr>
          <p:cNvPr id="18" name="Text Placeholder 17">
            <a:extLst>
              <a:ext uri="{FF2B5EF4-FFF2-40B4-BE49-F238E27FC236}">
                <a16:creationId xmlns:a16="http://schemas.microsoft.com/office/drawing/2014/main" id="{1A08F6B3-0ADA-4ECF-8D25-7DFE4A36411B}"/>
              </a:ext>
            </a:extLst>
          </p:cNvPr>
          <p:cNvSpPr>
            <a:spLocks noGrp="1"/>
          </p:cNvSpPr>
          <p:nvPr>
            <p:ph type="body" sz="quarter" idx="13" hasCustomPrompt="1"/>
          </p:nvPr>
        </p:nvSpPr>
        <p:spPr>
          <a:xfrm>
            <a:off x="6881206" y="2241515"/>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19" name="Graphic 15">
            <a:extLst>
              <a:ext uri="{FF2B5EF4-FFF2-40B4-BE49-F238E27FC236}">
                <a16:creationId xmlns:a16="http://schemas.microsoft.com/office/drawing/2014/main" id="{5CCECBFE-3C2B-4492-BCDA-1EFEB5E3E092}"/>
              </a:ext>
            </a:extLst>
          </p:cNvPr>
          <p:cNvSpPr/>
          <p:nvPr userDrawn="1"/>
        </p:nvSpPr>
        <p:spPr>
          <a:xfrm flipH="1">
            <a:off x="6980920" y="1947672"/>
            <a:ext cx="5220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0" name="Graphic 4">
            <a:extLst>
              <a:ext uri="{FF2B5EF4-FFF2-40B4-BE49-F238E27FC236}">
                <a16:creationId xmlns:a16="http://schemas.microsoft.com/office/drawing/2014/main" id="{3441B044-38F8-49ED-845B-5D926C811447}"/>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599193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id="{2C819B96-1084-49C3-82B7-229513AC2269}"/>
              </a:ext>
            </a:extLst>
          </p:cNvPr>
          <p:cNvGrpSpPr/>
          <p:nvPr/>
        </p:nvGrpSpPr>
        <p:grpSpPr>
          <a:xfrm>
            <a:off x="0" y="0"/>
            <a:ext cx="12192000" cy="6858000"/>
            <a:chOff x="0" y="0"/>
            <a:chExt cx="12192000" cy="6858000"/>
          </a:xfrm>
        </p:grpSpPr>
        <p:sp>
          <p:nvSpPr>
            <p:cNvPr id="16" name="Freeform: Shape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2758CCEA-6327-4FC9-8472-4E74DC77BAD5}"/>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8" name="Text Placeholder 2">
            <a:extLst>
              <a:ext uri="{FF2B5EF4-FFF2-40B4-BE49-F238E27FC236}">
                <a16:creationId xmlns:a16="http://schemas.microsoft.com/office/drawing/2014/main" id="{03373955-AB5B-4186-8098-9DBA0AB2650E}"/>
              </a:ext>
            </a:extLst>
          </p:cNvPr>
          <p:cNvSpPr>
            <a:spLocks noGrp="1"/>
          </p:cNvSpPr>
          <p:nvPr>
            <p:ph type="body" idx="1" hasCustomPrompt="1"/>
          </p:nvPr>
        </p:nvSpPr>
        <p:spPr>
          <a:xfrm>
            <a:off x="774031" y="2993041"/>
            <a:ext cx="4365625" cy="454353"/>
          </a:xfrm>
        </p:spPr>
        <p:txBody>
          <a:bodyPr>
            <a:noAutofit/>
          </a:bodyPr>
          <a:lstStyle>
            <a:lvl1pPr marL="0" indent="0">
              <a:buNone/>
              <a:defRPr sz="27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10" name="Text Placeholder 2">
            <a:extLst>
              <a:ext uri="{FF2B5EF4-FFF2-40B4-BE49-F238E27FC236}">
                <a16:creationId xmlns:a16="http://schemas.microsoft.com/office/drawing/2014/main" id="{23A3472E-32B4-4CAD-B5D0-420AA3FB4CE3}"/>
              </a:ext>
            </a:extLst>
          </p:cNvPr>
          <p:cNvSpPr>
            <a:spLocks noGrp="1"/>
          </p:cNvSpPr>
          <p:nvPr>
            <p:ph type="body" idx="18" hasCustomPrompt="1"/>
          </p:nvPr>
        </p:nvSpPr>
        <p:spPr>
          <a:xfrm>
            <a:off x="6627120" y="2993041"/>
            <a:ext cx="4365625" cy="454353"/>
          </a:xfrm>
        </p:spPr>
        <p:txBody>
          <a:bodyPr>
            <a:noAutofit/>
          </a:bodyPr>
          <a:lstStyle>
            <a:lvl1pPr marL="0" indent="0">
              <a:buNone/>
              <a:defRPr sz="27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11" name="Text Placeholder 26">
            <a:extLst>
              <a:ext uri="{FF2B5EF4-FFF2-40B4-BE49-F238E27FC236}">
                <a16:creationId xmlns:a16="http://schemas.microsoft.com/office/drawing/2014/main" id="{1AEED068-3EA0-4BF4-875C-02473E9EB0CC}"/>
              </a:ext>
            </a:extLst>
          </p:cNvPr>
          <p:cNvSpPr>
            <a:spLocks noGrp="1"/>
          </p:cNvSpPr>
          <p:nvPr>
            <p:ph type="body" sz="quarter" idx="20"/>
          </p:nvPr>
        </p:nvSpPr>
        <p:spPr>
          <a:xfrm>
            <a:off x="774032" y="3563411"/>
            <a:ext cx="4365625" cy="2333625"/>
          </a:xfrm>
        </p:spPr>
        <p:txBody>
          <a:bodyPr>
            <a:normAutofit/>
          </a:bodyPr>
          <a:lstStyle>
            <a:lvl1pPr marL="180000" indent="-180000">
              <a:spcBef>
                <a:spcPts val="600"/>
              </a:spcBef>
              <a:buClr>
                <a:schemeClr val="bg2"/>
              </a:buClr>
              <a:buFont typeface="Wingdings" panose="05000000000000000000" pitchFamily="2" charset="2"/>
              <a:buChar char="§"/>
              <a:defRPr sz="1400">
                <a:solidFill>
                  <a:schemeClr val="bg1">
                    <a:lumMod val="7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12" name="Text Placeholder 26">
            <a:extLst>
              <a:ext uri="{FF2B5EF4-FFF2-40B4-BE49-F238E27FC236}">
                <a16:creationId xmlns:a16="http://schemas.microsoft.com/office/drawing/2014/main" id="{3590B9DA-A2DF-4AE1-9A98-C7B84F48C3A9}"/>
              </a:ext>
            </a:extLst>
          </p:cNvPr>
          <p:cNvSpPr>
            <a:spLocks noGrp="1"/>
          </p:cNvSpPr>
          <p:nvPr>
            <p:ph type="body" sz="quarter" idx="21"/>
          </p:nvPr>
        </p:nvSpPr>
        <p:spPr>
          <a:xfrm>
            <a:off x="6627121" y="3563411"/>
            <a:ext cx="4365625" cy="2333625"/>
          </a:xfrm>
        </p:spPr>
        <p:txBody>
          <a:bodyPr>
            <a:normAutofit/>
          </a:bodyPr>
          <a:lstStyle>
            <a:lvl1pPr marL="180000" indent="-180000">
              <a:spcBef>
                <a:spcPts val="600"/>
              </a:spcBef>
              <a:buClr>
                <a:schemeClr val="bg2"/>
              </a:buClr>
              <a:buFont typeface="Wingdings" panose="05000000000000000000" pitchFamily="2" charset="2"/>
              <a:buChar char="§"/>
              <a:defRPr sz="1400">
                <a:solidFill>
                  <a:schemeClr val="bg1">
                    <a:lumMod val="7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19" name="Graphic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0" name="Title 1">
            <a:extLst>
              <a:ext uri="{FF2B5EF4-FFF2-40B4-BE49-F238E27FC236}">
                <a16:creationId xmlns:a16="http://schemas.microsoft.com/office/drawing/2014/main" id="{9845E736-FB54-4B3D-821B-60C0AB9E1A53}"/>
              </a:ext>
            </a:extLst>
          </p:cNvPr>
          <p:cNvSpPr>
            <a:spLocks noGrp="1"/>
          </p:cNvSpPr>
          <p:nvPr>
            <p:ph type="title" hasCustomPrompt="1"/>
          </p:nvPr>
        </p:nvSpPr>
        <p:spPr>
          <a:xfrm>
            <a:off x="774032" y="1033272"/>
            <a:ext cx="5056083" cy="782638"/>
          </a:xfrm>
        </p:spPr>
        <p:txBody>
          <a:bodyPr>
            <a:normAutofit/>
          </a:bodyPr>
          <a:lstStyle>
            <a:lvl1pPr algn="l">
              <a:defRPr sz="4000" b="1">
                <a:solidFill>
                  <a:schemeClr val="bg1"/>
                </a:solidFill>
              </a:defRPr>
            </a:lvl1pPr>
          </a:lstStyle>
          <a:p>
            <a:r>
              <a:rPr lang="en-US" dirty="0"/>
              <a:t>COMPARISON</a:t>
            </a:r>
            <a:endParaRPr lang="ru-RU" dirty="0"/>
          </a:p>
        </p:txBody>
      </p:sp>
      <p:sp>
        <p:nvSpPr>
          <p:cNvPr id="21" name="Text Placeholder 17">
            <a:extLst>
              <a:ext uri="{FF2B5EF4-FFF2-40B4-BE49-F238E27FC236}">
                <a16:creationId xmlns:a16="http://schemas.microsoft.com/office/drawing/2014/main" id="{AFF98BA6-47F6-4796-B970-98EE605E8156}"/>
              </a:ext>
            </a:extLst>
          </p:cNvPr>
          <p:cNvSpPr>
            <a:spLocks noGrp="1"/>
          </p:cNvSpPr>
          <p:nvPr>
            <p:ph type="body" sz="quarter" idx="13" hasCustomPrompt="1"/>
          </p:nvPr>
        </p:nvSpPr>
        <p:spPr>
          <a:xfrm>
            <a:off x="774032" y="2221992"/>
            <a:ext cx="10218713" cy="665713"/>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18" name="Graphic 15">
            <a:extLst>
              <a:ext uri="{FF2B5EF4-FFF2-40B4-BE49-F238E27FC236}">
                <a16:creationId xmlns:a16="http://schemas.microsoft.com/office/drawing/2014/main" id="{5E78F6F2-1702-E74A-86B2-0C42A30F3378}"/>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450372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id="{2C819B96-1084-49C3-82B7-229513AC2269}"/>
              </a:ext>
            </a:extLst>
          </p:cNvPr>
          <p:cNvGrpSpPr/>
          <p:nvPr/>
        </p:nvGrpSpPr>
        <p:grpSpPr>
          <a:xfrm>
            <a:off x="-12700" y="-12700"/>
            <a:ext cx="12217400" cy="6883400"/>
            <a:chOff x="-12700" y="-12700"/>
            <a:chExt cx="12217400" cy="6883400"/>
          </a:xfrm>
        </p:grpSpPr>
        <p:sp>
          <p:nvSpPr>
            <p:cNvPr id="16" name="Freeform: Shape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2758CCEA-6327-4FC9-8472-4E74DC77BAD5}"/>
                </a:ext>
              </a:extLst>
            </p:cNvPr>
            <p:cNvSpPr/>
            <p:nvPr/>
          </p:nvSpPr>
          <p:spPr>
            <a:xfrm>
              <a:off x="542021"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9" name="Graphic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8" name="Chart Placeholder 18">
            <a:extLst>
              <a:ext uri="{FF2B5EF4-FFF2-40B4-BE49-F238E27FC236}">
                <a16:creationId xmlns:a16="http://schemas.microsoft.com/office/drawing/2014/main" id="{68B512F2-EA3E-483F-B5D4-29DFD6C37B36}"/>
              </a:ext>
            </a:extLst>
          </p:cNvPr>
          <p:cNvSpPr>
            <a:spLocks noGrp="1"/>
          </p:cNvSpPr>
          <p:nvPr>
            <p:ph type="chart" sz="quarter" idx="32"/>
          </p:nvPr>
        </p:nvSpPr>
        <p:spPr>
          <a:xfrm>
            <a:off x="6096001" y="1246188"/>
            <a:ext cx="5170034"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sp>
        <p:nvSpPr>
          <p:cNvPr id="15" name="Title 1">
            <a:extLst>
              <a:ext uri="{FF2B5EF4-FFF2-40B4-BE49-F238E27FC236}">
                <a16:creationId xmlns:a16="http://schemas.microsoft.com/office/drawing/2014/main" id="{AD58E79F-20BB-644D-8C49-25B57E347DE6}"/>
              </a:ext>
            </a:extLst>
          </p:cNvPr>
          <p:cNvSpPr>
            <a:spLocks noGrp="1"/>
          </p:cNvSpPr>
          <p:nvPr>
            <p:ph type="title" hasCustomPrompt="1"/>
          </p:nvPr>
        </p:nvSpPr>
        <p:spPr>
          <a:xfrm>
            <a:off x="774032" y="1317173"/>
            <a:ext cx="2825496" cy="1524185"/>
          </a:xfrm>
        </p:spPr>
        <p:txBody>
          <a:bodyPr>
            <a:normAutofit/>
          </a:bodyPr>
          <a:lstStyle>
            <a:lvl1pPr algn="l">
              <a:defRPr sz="4000" b="1">
                <a:solidFill>
                  <a:schemeClr val="bg1"/>
                </a:solidFill>
              </a:defRPr>
            </a:lvl1pPr>
          </a:lstStyle>
          <a:p>
            <a:r>
              <a:rPr lang="en-US" dirty="0"/>
              <a:t>CHART</a:t>
            </a:r>
            <a:br>
              <a:rPr lang="en-US" dirty="0"/>
            </a:br>
            <a:r>
              <a:rPr lang="en-US" dirty="0"/>
              <a:t>SLIDE</a:t>
            </a:r>
            <a:endParaRPr lang="ru-RU" dirty="0"/>
          </a:p>
        </p:txBody>
      </p:sp>
      <p:sp>
        <p:nvSpPr>
          <p:cNvPr id="23" name="Text Placeholder 17">
            <a:extLst>
              <a:ext uri="{FF2B5EF4-FFF2-40B4-BE49-F238E27FC236}">
                <a16:creationId xmlns:a16="http://schemas.microsoft.com/office/drawing/2014/main" id="{EF8E92E6-C1C9-854A-93EE-FD201AF050FC}"/>
              </a:ext>
            </a:extLst>
          </p:cNvPr>
          <p:cNvSpPr>
            <a:spLocks noGrp="1"/>
          </p:cNvSpPr>
          <p:nvPr>
            <p:ph type="body" sz="quarter" idx="13" hasCustomPrompt="1"/>
          </p:nvPr>
        </p:nvSpPr>
        <p:spPr>
          <a:xfrm>
            <a:off x="774032" y="3198228"/>
            <a:ext cx="2825496" cy="2154741"/>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4" name="Graphic 15">
            <a:extLst>
              <a:ext uri="{FF2B5EF4-FFF2-40B4-BE49-F238E27FC236}">
                <a16:creationId xmlns:a16="http://schemas.microsoft.com/office/drawing/2014/main" id="{C1F625F0-F98F-D244-9020-86C86C287112}"/>
              </a:ext>
            </a:extLst>
          </p:cNvPr>
          <p:cNvSpPr/>
          <p:nvPr userDrawn="1"/>
        </p:nvSpPr>
        <p:spPr>
          <a:xfrm>
            <a:off x="-11173" y="2899869"/>
            <a:ext cx="2628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981487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id="{2C819B96-1084-49C3-82B7-229513AC2269}"/>
              </a:ext>
            </a:extLst>
          </p:cNvPr>
          <p:cNvGrpSpPr/>
          <p:nvPr/>
        </p:nvGrpSpPr>
        <p:grpSpPr>
          <a:xfrm>
            <a:off x="0" y="0"/>
            <a:ext cx="12192000" cy="6858000"/>
            <a:chOff x="0" y="0"/>
            <a:chExt cx="12192000" cy="6858000"/>
          </a:xfrm>
        </p:grpSpPr>
        <p:sp>
          <p:nvSpPr>
            <p:cNvPr id="16" name="Freeform: Shape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2758CCEA-6327-4FC9-8472-4E74DC77BAD5}"/>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9" name="Graphic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0" name="Title 1">
            <a:extLst>
              <a:ext uri="{FF2B5EF4-FFF2-40B4-BE49-F238E27FC236}">
                <a16:creationId xmlns:a16="http://schemas.microsoft.com/office/drawing/2014/main" id="{9845E736-FB54-4B3D-821B-60C0AB9E1A53}"/>
              </a:ext>
            </a:extLst>
          </p:cNvPr>
          <p:cNvSpPr>
            <a:spLocks noGrp="1"/>
          </p:cNvSpPr>
          <p:nvPr>
            <p:ph type="title" hasCustomPrompt="1"/>
          </p:nvPr>
        </p:nvSpPr>
        <p:spPr>
          <a:xfrm>
            <a:off x="774032" y="1317173"/>
            <a:ext cx="2825496" cy="1524185"/>
          </a:xfrm>
        </p:spPr>
        <p:txBody>
          <a:bodyPr>
            <a:normAutofit/>
          </a:bodyPr>
          <a:lstStyle>
            <a:lvl1pPr algn="l">
              <a:defRPr sz="4000" b="1">
                <a:solidFill>
                  <a:schemeClr val="bg1"/>
                </a:solidFill>
              </a:defRPr>
            </a:lvl1pPr>
          </a:lstStyle>
          <a:p>
            <a:r>
              <a:rPr lang="en-US" dirty="0"/>
              <a:t>TABLE</a:t>
            </a:r>
            <a:br>
              <a:rPr lang="en-US" dirty="0"/>
            </a:br>
            <a:r>
              <a:rPr lang="en-US" dirty="0"/>
              <a:t>SLIDE</a:t>
            </a:r>
            <a:endParaRPr lang="ru-RU" dirty="0"/>
          </a:p>
        </p:txBody>
      </p:sp>
      <p:sp>
        <p:nvSpPr>
          <p:cNvPr id="21" name="Text Placeholder 17">
            <a:extLst>
              <a:ext uri="{FF2B5EF4-FFF2-40B4-BE49-F238E27FC236}">
                <a16:creationId xmlns:a16="http://schemas.microsoft.com/office/drawing/2014/main" id="{AFF98BA6-47F6-4796-B970-98EE605E8156}"/>
              </a:ext>
            </a:extLst>
          </p:cNvPr>
          <p:cNvSpPr>
            <a:spLocks noGrp="1"/>
          </p:cNvSpPr>
          <p:nvPr>
            <p:ph type="body" sz="quarter" idx="13" hasCustomPrompt="1"/>
          </p:nvPr>
        </p:nvSpPr>
        <p:spPr>
          <a:xfrm>
            <a:off x="774032" y="3198228"/>
            <a:ext cx="2825496" cy="2154741"/>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2" name="Graphic 15">
            <a:extLst>
              <a:ext uri="{FF2B5EF4-FFF2-40B4-BE49-F238E27FC236}">
                <a16:creationId xmlns:a16="http://schemas.microsoft.com/office/drawing/2014/main" id="{C8EF6174-FF5D-41C2-BF6B-9D6ECB281A1D}"/>
              </a:ext>
            </a:extLst>
          </p:cNvPr>
          <p:cNvSpPr/>
          <p:nvPr userDrawn="1"/>
        </p:nvSpPr>
        <p:spPr>
          <a:xfrm>
            <a:off x="-11173" y="2899869"/>
            <a:ext cx="2628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8" name="Table Placeholder 17">
            <a:extLst>
              <a:ext uri="{FF2B5EF4-FFF2-40B4-BE49-F238E27FC236}">
                <a16:creationId xmlns:a16="http://schemas.microsoft.com/office/drawing/2014/main" id="{D45BCEDF-86BB-41E2-9F09-5D3014AD1C45}"/>
              </a:ext>
            </a:extLst>
          </p:cNvPr>
          <p:cNvSpPr>
            <a:spLocks noGrp="1"/>
          </p:cNvSpPr>
          <p:nvPr>
            <p:ph type="tbl" sz="quarter" idx="17"/>
          </p:nvPr>
        </p:nvSpPr>
        <p:spPr>
          <a:xfrm>
            <a:off x="4715791" y="1591499"/>
            <a:ext cx="6561138" cy="3761069"/>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spTree>
    <p:extLst>
      <p:ext uri="{BB962C8B-B14F-4D97-AF65-F5344CB8AC3E}">
        <p14:creationId xmlns:p14="http://schemas.microsoft.com/office/powerpoint/2010/main" val="2513773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bg>
      <p:bgPr>
        <a:solidFill>
          <a:schemeClr val="accent6"/>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E694C388-14E9-4848-A715-72B7DC6AF548}"/>
              </a:ext>
            </a:extLst>
          </p:cNvPr>
          <p:cNvSpPr>
            <a:spLocks noGrp="1"/>
          </p:cNvSpPr>
          <p:nvPr>
            <p:ph type="pic" sz="quarter" idx="14"/>
          </p:nvPr>
        </p:nvSpPr>
        <p:spPr>
          <a:xfrm>
            <a:off x="12701" y="0"/>
            <a:ext cx="12161519" cy="6858000"/>
          </a:xfrm>
          <a:custGeom>
            <a:avLst/>
            <a:gdLst>
              <a:gd name="connsiteX0" fmla="*/ 12161519 w 12161519"/>
              <a:gd name="connsiteY0" fmla="*/ 638810 h 6858000"/>
              <a:gd name="connsiteX1" fmla="*/ 12161519 w 12161519"/>
              <a:gd name="connsiteY1" fmla="*/ 1922780 h 6858000"/>
              <a:gd name="connsiteX2" fmla="*/ 9531350 w 12161519"/>
              <a:gd name="connsiteY2" fmla="*/ 6858000 h 6858000"/>
              <a:gd name="connsiteX3" fmla="*/ 8846819 w 12161519"/>
              <a:gd name="connsiteY3" fmla="*/ 6858000 h 6858000"/>
              <a:gd name="connsiteX4" fmla="*/ 10704830 w 12161519"/>
              <a:gd name="connsiteY4" fmla="*/ 0 h 6858000"/>
              <a:gd name="connsiteX5" fmla="*/ 12161519 w 12161519"/>
              <a:gd name="connsiteY5" fmla="*/ 0 h 6858000"/>
              <a:gd name="connsiteX6" fmla="*/ 12161519 w 12161519"/>
              <a:gd name="connsiteY6" fmla="*/ 234950 h 6858000"/>
              <a:gd name="connsiteX7" fmla="*/ 8632190 w 12161519"/>
              <a:gd name="connsiteY7" fmla="*/ 6858000 h 6858000"/>
              <a:gd name="connsiteX8" fmla="*/ 7049770 w 12161519"/>
              <a:gd name="connsiteY8" fmla="*/ 6858000 h 6858000"/>
              <a:gd name="connsiteX9" fmla="*/ 5320030 w 12161519"/>
              <a:gd name="connsiteY9" fmla="*/ 0 h 6858000"/>
              <a:gd name="connsiteX10" fmla="*/ 10476230 w 12161519"/>
              <a:gd name="connsiteY10" fmla="*/ 0 h 6858000"/>
              <a:gd name="connsiteX11" fmla="*/ 6822440 w 12161519"/>
              <a:gd name="connsiteY11" fmla="*/ 6858000 h 6858000"/>
              <a:gd name="connsiteX12" fmla="*/ 1664970 w 12161519"/>
              <a:gd name="connsiteY12" fmla="*/ 6858000 h 6858000"/>
              <a:gd name="connsiteX13" fmla="*/ 3529330 w 12161519"/>
              <a:gd name="connsiteY13" fmla="*/ 0 h 6858000"/>
              <a:gd name="connsiteX14" fmla="*/ 5111750 w 12161519"/>
              <a:gd name="connsiteY14" fmla="*/ 0 h 6858000"/>
              <a:gd name="connsiteX15" fmla="*/ 1456690 w 12161519"/>
              <a:gd name="connsiteY15" fmla="*/ 6858000 h 6858000"/>
              <a:gd name="connsiteX16" fmla="*/ 0 w 12161519"/>
              <a:gd name="connsiteY16" fmla="*/ 6858000 h 6858000"/>
              <a:gd name="connsiteX17" fmla="*/ 0 w 12161519"/>
              <a:gd name="connsiteY17" fmla="*/ 6623050 h 6858000"/>
              <a:gd name="connsiteX18" fmla="*/ 2630170 w 12161519"/>
              <a:gd name="connsiteY18" fmla="*/ 0 h 6858000"/>
              <a:gd name="connsiteX19" fmla="*/ 3314700 w 12161519"/>
              <a:gd name="connsiteY19" fmla="*/ 0 h 6858000"/>
              <a:gd name="connsiteX20" fmla="*/ 0 w 12161519"/>
              <a:gd name="connsiteY20" fmla="*/ 6219190 h 6858000"/>
              <a:gd name="connsiteX21" fmla="*/ 0 w 12161519"/>
              <a:gd name="connsiteY21" fmla="*/ 493522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161519" h="6858000">
                <a:moveTo>
                  <a:pt x="12161519" y="638810"/>
                </a:moveTo>
                <a:lnTo>
                  <a:pt x="12161519" y="1922780"/>
                </a:lnTo>
                <a:lnTo>
                  <a:pt x="9531350" y="6858000"/>
                </a:lnTo>
                <a:lnTo>
                  <a:pt x="8846819" y="6858000"/>
                </a:lnTo>
                <a:close/>
                <a:moveTo>
                  <a:pt x="10704830" y="0"/>
                </a:moveTo>
                <a:lnTo>
                  <a:pt x="12161519" y="0"/>
                </a:lnTo>
                <a:lnTo>
                  <a:pt x="12161519" y="234950"/>
                </a:lnTo>
                <a:lnTo>
                  <a:pt x="8632190" y="6858000"/>
                </a:lnTo>
                <a:lnTo>
                  <a:pt x="7049770" y="6858000"/>
                </a:lnTo>
                <a:close/>
                <a:moveTo>
                  <a:pt x="5320030" y="0"/>
                </a:moveTo>
                <a:lnTo>
                  <a:pt x="10476230" y="0"/>
                </a:lnTo>
                <a:lnTo>
                  <a:pt x="6822440" y="6858000"/>
                </a:lnTo>
                <a:lnTo>
                  <a:pt x="1664970" y="6858000"/>
                </a:lnTo>
                <a:close/>
                <a:moveTo>
                  <a:pt x="3529330" y="0"/>
                </a:moveTo>
                <a:lnTo>
                  <a:pt x="5111750" y="0"/>
                </a:lnTo>
                <a:lnTo>
                  <a:pt x="1456690" y="6858000"/>
                </a:lnTo>
                <a:lnTo>
                  <a:pt x="0" y="6858000"/>
                </a:lnTo>
                <a:lnTo>
                  <a:pt x="0" y="6623050"/>
                </a:lnTo>
                <a:close/>
                <a:moveTo>
                  <a:pt x="2630170" y="0"/>
                </a:moveTo>
                <a:lnTo>
                  <a:pt x="3314700" y="0"/>
                </a:lnTo>
                <a:lnTo>
                  <a:pt x="0" y="6219190"/>
                </a:lnTo>
                <a:lnTo>
                  <a:pt x="0" y="493522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Title 1">
            <a:extLst>
              <a:ext uri="{FF2B5EF4-FFF2-40B4-BE49-F238E27FC236}">
                <a16:creationId xmlns:a16="http://schemas.microsoft.com/office/drawing/2014/main" id="{BFD7B55F-CFD3-4921-BB2A-B14EB4E36369}"/>
              </a:ext>
            </a:extLst>
          </p:cNvPr>
          <p:cNvSpPr>
            <a:spLocks noGrp="1"/>
          </p:cNvSpPr>
          <p:nvPr>
            <p:ph type="title" hasCustomPrompt="1"/>
          </p:nvPr>
        </p:nvSpPr>
        <p:spPr>
          <a:xfrm>
            <a:off x="774032" y="1033272"/>
            <a:ext cx="10514998" cy="782638"/>
          </a:xfrm>
        </p:spPr>
        <p:txBody>
          <a:bodyPr>
            <a:normAutofit/>
          </a:bodyPr>
          <a:lstStyle>
            <a:lvl1pPr algn="l">
              <a:defRPr sz="4000" b="1">
                <a:solidFill>
                  <a:schemeClr val="bg1"/>
                </a:solidFill>
              </a:defRPr>
            </a:lvl1pPr>
          </a:lstStyle>
          <a:p>
            <a:r>
              <a:rPr lang="en-US" dirty="0"/>
              <a:t>BIG IMAGE SLIDE</a:t>
            </a:r>
            <a:endParaRPr lang="ru-RU" dirty="0"/>
          </a:p>
        </p:txBody>
      </p:sp>
      <p:sp>
        <p:nvSpPr>
          <p:cNvPr id="21" name="Text Placeholder 17">
            <a:extLst>
              <a:ext uri="{FF2B5EF4-FFF2-40B4-BE49-F238E27FC236}">
                <a16:creationId xmlns:a16="http://schemas.microsoft.com/office/drawing/2014/main" id="{932204AA-73EE-4F85-898B-E747C5ACC051}"/>
              </a:ext>
            </a:extLst>
          </p:cNvPr>
          <p:cNvSpPr>
            <a:spLocks noGrp="1"/>
          </p:cNvSpPr>
          <p:nvPr>
            <p:ph type="body" sz="quarter" idx="13" hasCustomPrompt="1"/>
          </p:nvPr>
        </p:nvSpPr>
        <p:spPr>
          <a:xfrm>
            <a:off x="774032" y="1880794"/>
            <a:ext cx="10518598" cy="782639"/>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3" name="Graphic 4">
            <a:extLst>
              <a:ext uri="{FF2B5EF4-FFF2-40B4-BE49-F238E27FC236}">
                <a16:creationId xmlns:a16="http://schemas.microsoft.com/office/drawing/2014/main" id="{38541361-4795-490E-8165-B4A338F8231D}"/>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 name="TextBox 1">
            <a:extLst>
              <a:ext uri="{FF2B5EF4-FFF2-40B4-BE49-F238E27FC236}">
                <a16:creationId xmlns:a16="http://schemas.microsoft.com/office/drawing/2014/main" id="{B72E78DA-7F75-294B-AECF-F02F6C41615D}"/>
              </a:ext>
            </a:extLst>
          </p:cNvPr>
          <p:cNvSpPr txBox="1"/>
          <p:nvPr userDrawn="1"/>
        </p:nvSpPr>
        <p:spPr>
          <a:xfrm>
            <a:off x="327546" y="300250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61272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dia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5F5D581-F5B0-4701-B187-0D4FAB44900C}"/>
              </a:ext>
            </a:extLst>
          </p:cNvPr>
          <p:cNvSpPr/>
          <p:nvPr userDrawn="1"/>
        </p:nvSpPr>
        <p:spPr>
          <a:xfrm>
            <a:off x="0" y="0"/>
            <a:ext cx="12192000" cy="6858000"/>
          </a:xfrm>
          <a:prstGeom prst="rect">
            <a:avLst/>
          </a:prstGeom>
          <a:solidFill>
            <a:schemeClr val="accent6"/>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1" name="Freeform: Shape 10">
            <a:extLst>
              <a:ext uri="{FF2B5EF4-FFF2-40B4-BE49-F238E27FC236}">
                <a16:creationId xmlns:a16="http://schemas.microsoft.com/office/drawing/2014/main" id="{0E5F41AB-E2B9-45DD-B1C7-9F4DBA4946B9}"/>
              </a:ext>
            </a:extLst>
          </p:cNvPr>
          <p:cNvSpPr/>
          <p:nvPr userDrawn="1"/>
        </p:nvSpPr>
        <p:spPr>
          <a:xfrm>
            <a:off x="2445759"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156579"/>
            <a:ext cx="10515600" cy="1325563"/>
          </a:xfrm>
        </p:spPr>
        <p:txBody>
          <a:bodyPr lIns="0" rIns="0"/>
          <a:lstStyle>
            <a:lvl1pPr algn="ctr">
              <a:defRPr>
                <a:solidFill>
                  <a:schemeClr val="bg1"/>
                </a:solidFill>
              </a:defRPr>
            </a:lvl1pPr>
          </a:lstStyle>
          <a:p>
            <a:r>
              <a:rPr lang="en-US" dirty="0"/>
              <a:t>VIDEO SLIDE</a:t>
            </a:r>
            <a:endParaRPr lang="ru-RU" dirty="0"/>
          </a:p>
        </p:txBody>
      </p:sp>
      <p:sp>
        <p:nvSpPr>
          <p:cNvPr id="16" name="Media Placeholder 7">
            <a:extLst>
              <a:ext uri="{FF2B5EF4-FFF2-40B4-BE49-F238E27FC236}">
                <a16:creationId xmlns:a16="http://schemas.microsoft.com/office/drawing/2014/main" id="{A11F77F4-4B16-4503-B9B6-AE22C686E3E3}"/>
              </a:ext>
            </a:extLst>
          </p:cNvPr>
          <p:cNvSpPr>
            <a:spLocks noGrp="1"/>
          </p:cNvSpPr>
          <p:nvPr>
            <p:ph type="media" sz="quarter" idx="17"/>
          </p:nvPr>
        </p:nvSpPr>
        <p:spPr>
          <a:xfrm>
            <a:off x="1395984" y="1497770"/>
            <a:ext cx="9400032" cy="4215384"/>
          </a:xfrm>
        </p:spPr>
        <p:txBody>
          <a:bodyPr anchor="ctr" anchorCtr="0">
            <a:normAutofit/>
          </a:bodyPr>
          <a:lstStyle>
            <a:lvl1pPr marL="0" indent="0" algn="ctr">
              <a:buNone/>
              <a:defRPr sz="1400">
                <a:solidFill>
                  <a:schemeClr val="bg1">
                    <a:lumMod val="75000"/>
                  </a:schemeClr>
                </a:solidFill>
              </a:defRPr>
            </a:lvl1pPr>
          </a:lstStyle>
          <a:p>
            <a:r>
              <a:rPr lang="en-US"/>
              <a:t>Click icon to add media</a:t>
            </a:r>
            <a:endParaRPr lang="ru-RU" dirty="0"/>
          </a:p>
        </p:txBody>
      </p:sp>
      <p:sp>
        <p:nvSpPr>
          <p:cNvPr id="12" name="Graphic 4">
            <a:extLst>
              <a:ext uri="{FF2B5EF4-FFF2-40B4-BE49-F238E27FC236}">
                <a16:creationId xmlns:a16="http://schemas.microsoft.com/office/drawing/2014/main" id="{C7654E36-50FF-425E-B595-F3957610B5D8}"/>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399738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730162" y="6002372"/>
            <a:ext cx="549442" cy="365125"/>
          </a:xfrm>
          <a:prstGeom prst="rect">
            <a:avLst/>
          </a:prstGeom>
        </p:spPr>
        <p:txBody>
          <a:bodyPr vert="horz" lIns="91440" tIns="45720" rIns="91440" bIns="45720" rtlCol="0" anchor="ctr"/>
          <a:lstStyle>
            <a:lvl1pPr algn="r">
              <a:defRPr sz="1400">
                <a:solidFill>
                  <a:schemeClr val="tx2"/>
                </a:solidFill>
                <a:latin typeface="+mn-lt"/>
              </a:defRPr>
            </a:lvl1pPr>
          </a:lstStyle>
          <a:p>
            <a:fld id="{D495E168-DA5E-4888-8D8A-92B118324C14}" type="slidenum">
              <a:rPr lang="ru-RU" smtClean="0"/>
              <a:pPr/>
              <a:t>‹#›</a:t>
            </a:fld>
            <a:endParaRPr lang="ru-RU" dirty="0"/>
          </a:p>
        </p:txBody>
      </p:sp>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04827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6002372"/>
            <a:ext cx="2743200" cy="365125"/>
          </a:xfrm>
          <a:prstGeom prst="rect">
            <a:avLst/>
          </a:prstGeom>
        </p:spPr>
        <p:txBody>
          <a:bodyPr vert="horz" lIns="91440" tIns="45720" rIns="91440" bIns="45720" rtlCol="0" anchor="ctr"/>
          <a:lstStyle>
            <a:lvl1pPr algn="ctr">
              <a:defRPr sz="1400">
                <a:solidFill>
                  <a:schemeClr val="bg2"/>
                </a:solidFill>
              </a:defRPr>
            </a:lvl1pPr>
          </a:lstStyle>
          <a:p>
            <a:r>
              <a:rPr lang="ru-RU" dirty="0"/>
              <a:t>MM.DD.20XX</a:t>
            </a:r>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38200" y="6002372"/>
            <a:ext cx="3398763" cy="365125"/>
          </a:xfrm>
          <a:prstGeom prst="rect">
            <a:avLst/>
          </a:prstGeom>
        </p:spPr>
        <p:txBody>
          <a:bodyPr vert="horz" lIns="91440" tIns="45720" rIns="91440" bIns="45720" rtlCol="0" anchor="ctr"/>
          <a:lstStyle>
            <a:lvl1pPr algn="l">
              <a:defRPr sz="1400">
                <a:solidFill>
                  <a:schemeClr val="bg2"/>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89" r:id="rId1"/>
    <p:sldLayoutId id="2147483677" r:id="rId2"/>
    <p:sldLayoutId id="2147483678" r:id="rId3"/>
    <p:sldLayoutId id="2147483679" r:id="rId4"/>
    <p:sldLayoutId id="2147483681" r:id="rId5"/>
    <p:sldLayoutId id="2147483690" r:id="rId6"/>
    <p:sldLayoutId id="2147483691" r:id="rId7"/>
    <p:sldLayoutId id="2147483684" r:id="rId8"/>
    <p:sldLayoutId id="2147483685" r:id="rId9"/>
    <p:sldLayoutId id="2147483692" r:id="rId10"/>
    <p:sldLayoutId id="2147483693" r:id="rId11"/>
    <p:sldLayoutId id="2147483694" r:id="rId12"/>
    <p:sldLayoutId id="2147483697" r:id="rId13"/>
    <p:sldLayoutId id="2147483698" r:id="rId14"/>
    <p:sldLayoutId id="2147483699" r:id="rId15"/>
    <p:sldLayoutId id="2147483701" r:id="rId16"/>
    <p:sldLayoutId id="2147483700" r:id="rId17"/>
    <p:sldLayoutId id="2147483687" r:id="rId18"/>
    <p:sldLayoutId id="2147483696" r:id="rId19"/>
    <p:sldLayoutId id="2147483688" r:id="rId20"/>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Layout" Target="../slideLayouts/slideLayout3.xml"/><Relationship Id="rId1" Type="http://schemas.openxmlformats.org/officeDocument/2006/relationships/tags" Target="../tags/tag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Building glass walls and sky">
            <a:extLst>
              <a:ext uri="{FF2B5EF4-FFF2-40B4-BE49-F238E27FC236}">
                <a16:creationId xmlns:a16="http://schemas.microsoft.com/office/drawing/2014/main" id="{873751CF-C490-45B5-B248-BF86A59ECF2E}"/>
              </a:ext>
            </a:extLst>
          </p:cNvPr>
          <p:cNvPicPr>
            <a:picLocks noGrp="1" noChangeAspect="1"/>
          </p:cNvPicPr>
          <p:nvPr>
            <p:ph type="pic" sz="quarter" idx="22"/>
          </p:nvPr>
        </p:nvPicPr>
        <p:blipFill rotWithShape="1">
          <a:blip r:embed="rId2"/>
          <a:srcRect l="-48" t="6766" r="19843" b="3091"/>
          <a:stretch/>
        </p:blipFill>
        <p:spPr>
          <a:xfrm>
            <a:off x="3033191" y="0"/>
            <a:ext cx="9155634" cy="6858000"/>
          </a:xfrm>
        </p:spPr>
      </p:pic>
      <p:sp>
        <p:nvSpPr>
          <p:cNvPr id="2" name="Title 1">
            <a:extLst>
              <a:ext uri="{FF2B5EF4-FFF2-40B4-BE49-F238E27FC236}">
                <a16:creationId xmlns:a16="http://schemas.microsoft.com/office/drawing/2014/main" id="{F56E9371-6E05-45E0-803B-4C39AC28CC69}"/>
              </a:ext>
            </a:extLst>
          </p:cNvPr>
          <p:cNvSpPr>
            <a:spLocks noGrp="1"/>
          </p:cNvSpPr>
          <p:nvPr>
            <p:ph type="title"/>
          </p:nvPr>
        </p:nvSpPr>
        <p:spPr/>
        <p:txBody>
          <a:bodyPr/>
          <a:lstStyle/>
          <a:p>
            <a:r>
              <a:rPr lang="en-US" sz="4800" dirty="0"/>
              <a:t>Easy Enroll Online Course Software Final Project Presentation</a:t>
            </a:r>
            <a:endParaRPr lang="ru-RU" sz="4800" dirty="0"/>
          </a:p>
        </p:txBody>
      </p:sp>
      <p:sp>
        <p:nvSpPr>
          <p:cNvPr id="3" name="Text Placeholder 2">
            <a:extLst>
              <a:ext uri="{FF2B5EF4-FFF2-40B4-BE49-F238E27FC236}">
                <a16:creationId xmlns:a16="http://schemas.microsoft.com/office/drawing/2014/main" id="{E0A0FE25-038A-4A14-B11A-432FECB7FA1E}"/>
              </a:ext>
            </a:extLst>
          </p:cNvPr>
          <p:cNvSpPr>
            <a:spLocks noGrp="1"/>
          </p:cNvSpPr>
          <p:nvPr>
            <p:ph type="body" sz="quarter" idx="13"/>
          </p:nvPr>
        </p:nvSpPr>
        <p:spPr>
          <a:xfrm>
            <a:off x="-436418" y="3773554"/>
            <a:ext cx="4810991" cy="1101897"/>
          </a:xfrm>
        </p:spPr>
        <p:txBody>
          <a:bodyPr/>
          <a:lstStyle/>
          <a:p>
            <a:pPr marL="0" marR="0" algn="ctr">
              <a:lnSpc>
                <a:spcPct val="200000"/>
              </a:lnSpc>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Jeremy Roosa</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algn="ctr">
              <a:lnSpc>
                <a:spcPct val="200000"/>
              </a:lnSpc>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The University of Arizona Global Campus</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algn="ctr">
              <a:lnSpc>
                <a:spcPct val="200000"/>
              </a:lnSpc>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CST 499: Capstone for Computer Software Technology</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algn="ctr">
              <a:lnSpc>
                <a:spcPct val="200000"/>
              </a:lnSpc>
              <a:spcBef>
                <a:spcPts val="0"/>
              </a:spcBef>
              <a:spcAft>
                <a:spcPts val="0"/>
              </a:spcAf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Instructor: </a:t>
            </a:r>
            <a:r>
              <a:rPr lang="en-US" sz="1400" dirty="0">
                <a:latin typeface="Times New Roman" panose="02020603050405020304" pitchFamily="18" charset="0"/>
                <a:ea typeface="Times New Roman" panose="02020603050405020304" pitchFamily="18" charset="0"/>
                <a:cs typeface="Times New Roman" panose="02020603050405020304" pitchFamily="18" charset="0"/>
              </a:rPr>
              <a:t>Amr </a:t>
            </a:r>
            <a:r>
              <a:rPr lang="en-US" sz="1400" dirty="0" err="1">
                <a:latin typeface="Times New Roman" panose="02020603050405020304" pitchFamily="18" charset="0"/>
                <a:ea typeface="Times New Roman" panose="02020603050405020304" pitchFamily="18" charset="0"/>
                <a:cs typeface="Times New Roman" panose="02020603050405020304" pitchFamily="18" charset="0"/>
              </a:rPr>
              <a:t>Elchouemi</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algn="ctr">
              <a:lnSpc>
                <a:spcPct val="200000"/>
              </a:lnSpc>
              <a:spcBef>
                <a:spcPts val="0"/>
              </a:spcBef>
              <a:spcAft>
                <a:spcPts val="0"/>
              </a:spcAft>
            </a:pPr>
            <a:r>
              <a:rPr lang="en-US" sz="1400" dirty="0">
                <a:latin typeface="Times New Roman" panose="02020603050405020304" pitchFamily="18" charset="0"/>
                <a:ea typeface="Times New Roman" panose="02020603050405020304" pitchFamily="18" charset="0"/>
                <a:cs typeface="Times New Roman" panose="02020603050405020304" pitchFamily="18" charset="0"/>
              </a:rPr>
              <a:t>January</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ea typeface="Times New Roman" panose="02020603050405020304" pitchFamily="18" charset="0"/>
                <a:cs typeface="Times New Roman" panose="02020603050405020304" pitchFamily="18" charset="0"/>
              </a:rPr>
              <a:t>18</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2022</a:t>
            </a:r>
            <a:endParaRPr lang="en-US" sz="2000" dirty="0">
              <a:effectLst/>
              <a:latin typeface="Arial" panose="020B06040202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10506880"/>
      </p:ext>
    </p:extLst>
  </p:cSld>
  <p:clrMapOvr>
    <a:masterClrMapping/>
  </p:clrMapOvr>
  <mc:AlternateContent xmlns:mc="http://schemas.openxmlformats.org/markup-compatibility/2006" xmlns:p14="http://schemas.microsoft.com/office/powerpoint/2010/main">
    <mc:Choice Requires="p14">
      <p:transition spd="slow" p14:dur="2000" advTm="52951"/>
    </mc:Choice>
    <mc:Fallback xmlns="">
      <p:transition spd="slow" advTm="52951"/>
    </mc:Fallback>
  </mc:AlternateContent>
  <p:extLst>
    <p:ext uri="{E180D4A7-C9FB-4DFB-919C-405C955672EB}">
      <p14:showEvtLst xmlns:p14="http://schemas.microsoft.com/office/powerpoint/2010/main">
        <p14:playEvt time="56" objId="4"/>
        <p14:stopEvt time="52071" objId="4"/>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White Building Under Clear Blue Sky in Worms Eye View">
            <a:extLst>
              <a:ext uri="{FF2B5EF4-FFF2-40B4-BE49-F238E27FC236}">
                <a16:creationId xmlns:a16="http://schemas.microsoft.com/office/drawing/2014/main" id="{CEE1712F-10B7-44A0-8ED1-5933874A301C}"/>
              </a:ext>
            </a:extLst>
          </p:cNvPr>
          <p:cNvPicPr>
            <a:picLocks noGrp="1" noChangeAspect="1"/>
          </p:cNvPicPr>
          <p:nvPr>
            <p:ph type="pic" sz="quarter" idx="14"/>
          </p:nvPr>
        </p:nvPicPr>
        <p:blipFill>
          <a:blip r:embed="rId2"/>
          <a:srcRect t="7642" b="7642"/>
          <a:stretch>
            <a:fillRect/>
          </a:stretch>
        </p:blipFill>
        <p:spPr/>
      </p:pic>
      <p:sp>
        <p:nvSpPr>
          <p:cNvPr id="4" name="Title 3">
            <a:extLst>
              <a:ext uri="{FF2B5EF4-FFF2-40B4-BE49-F238E27FC236}">
                <a16:creationId xmlns:a16="http://schemas.microsoft.com/office/drawing/2014/main" id="{2E4FFE8E-5987-44EA-AF65-5CFA15DD7653}"/>
              </a:ext>
            </a:extLst>
          </p:cNvPr>
          <p:cNvSpPr>
            <a:spLocks noGrp="1"/>
          </p:cNvSpPr>
          <p:nvPr>
            <p:ph type="title"/>
          </p:nvPr>
        </p:nvSpPr>
        <p:spPr bwMode="auto"/>
        <p:txBody>
          <a:bodyPr/>
          <a:lstStyle/>
          <a:p>
            <a:r>
              <a:rPr lang="en-US" dirty="0">
                <a:solidFill>
                  <a:schemeClr val="tx2"/>
                </a:solidFill>
              </a:rPr>
              <a:t>Conclusion</a:t>
            </a:r>
            <a:endParaRPr lang="ru-RU" dirty="0">
              <a:solidFill>
                <a:schemeClr val="tx2"/>
              </a:solidFill>
            </a:endParaRPr>
          </a:p>
        </p:txBody>
      </p:sp>
      <p:sp>
        <p:nvSpPr>
          <p:cNvPr id="5" name="Text Placeholder 4">
            <a:extLst>
              <a:ext uri="{FF2B5EF4-FFF2-40B4-BE49-F238E27FC236}">
                <a16:creationId xmlns:a16="http://schemas.microsoft.com/office/drawing/2014/main" id="{5B4E4515-E409-46A3-BF8E-A723CC4A9068}"/>
              </a:ext>
            </a:extLst>
          </p:cNvPr>
          <p:cNvSpPr>
            <a:spLocks noGrp="1"/>
          </p:cNvSpPr>
          <p:nvPr>
            <p:ph type="body" sz="quarter" idx="13"/>
          </p:nvPr>
        </p:nvSpPr>
        <p:spPr bwMode="auto">
          <a:xfrm>
            <a:off x="761006" y="2206713"/>
            <a:ext cx="10518598" cy="3618015"/>
          </a:xfrm>
        </p:spPr>
        <p:txBody>
          <a:bodyPr>
            <a:normAutofit/>
          </a:bodyPr>
          <a:lstStyle/>
          <a:p>
            <a:pPr marL="342900" indent="-342900">
              <a:buFont typeface="Arial" panose="020B0604020202020204" pitchFamily="34" charset="0"/>
              <a:buChar char="•"/>
            </a:pPr>
            <a:r>
              <a:rPr lang="en-US" dirty="0">
                <a:solidFill>
                  <a:schemeClr val="bg1"/>
                </a:solidFill>
              </a:rPr>
              <a:t>SRS document.</a:t>
            </a:r>
          </a:p>
          <a:p>
            <a:pPr marL="342900" indent="-342900">
              <a:buFont typeface="Arial" panose="020B0604020202020204" pitchFamily="34" charset="0"/>
              <a:buChar char="•"/>
            </a:pPr>
            <a:r>
              <a:rPr lang="en-US" dirty="0">
                <a:solidFill>
                  <a:schemeClr val="bg1"/>
                </a:solidFill>
              </a:rPr>
              <a:t>UML Design Models.</a:t>
            </a:r>
          </a:p>
          <a:p>
            <a:pPr marL="342900" indent="-342900">
              <a:buFont typeface="Arial" panose="020B0604020202020204" pitchFamily="34" charset="0"/>
              <a:buChar char="•"/>
            </a:pPr>
            <a:r>
              <a:rPr lang="en-US" dirty="0">
                <a:solidFill>
                  <a:schemeClr val="bg1"/>
                </a:solidFill>
              </a:rPr>
              <a:t>Landing, Login, and Enrollment pages.</a:t>
            </a:r>
          </a:p>
          <a:p>
            <a:pPr marL="342900" indent="-342900">
              <a:buFont typeface="Arial" panose="020B0604020202020204" pitchFamily="34" charset="0"/>
              <a:buChar char="•"/>
            </a:pPr>
            <a:r>
              <a:rPr lang="en-US" dirty="0">
                <a:solidFill>
                  <a:schemeClr val="bg1"/>
                </a:solidFill>
              </a:rPr>
              <a:t>MySQL database and class registration pages.</a:t>
            </a:r>
          </a:p>
          <a:p>
            <a:pPr marL="342900" indent="-342900">
              <a:buFont typeface="Arial" panose="020B0604020202020204" pitchFamily="34" charset="0"/>
              <a:buChar char="•"/>
            </a:pPr>
            <a:r>
              <a:rPr lang="en-US" dirty="0">
                <a:solidFill>
                  <a:schemeClr val="bg1"/>
                </a:solidFill>
              </a:rPr>
              <a:t>PHP Code that was written for the CST 499 course.</a:t>
            </a:r>
            <a:endParaRPr lang="en-US" dirty="0"/>
          </a:p>
          <a:p>
            <a:pPr marL="342900" indent="-342900">
              <a:buFont typeface="Arial" panose="020B0604020202020204" pitchFamily="34" charset="0"/>
              <a:buChar char="•"/>
            </a:pPr>
            <a:endParaRPr lang="ru-RU" dirty="0"/>
          </a:p>
        </p:txBody>
      </p:sp>
      <p:sp>
        <p:nvSpPr>
          <p:cNvPr id="2" name="Slide Number Placeholder 1">
            <a:extLst>
              <a:ext uri="{FF2B5EF4-FFF2-40B4-BE49-F238E27FC236}">
                <a16:creationId xmlns:a16="http://schemas.microsoft.com/office/drawing/2014/main" id="{BF53D04A-7D1E-45D0-9B0B-7BDFC553B4F7}"/>
              </a:ext>
            </a:extLst>
          </p:cNvPr>
          <p:cNvSpPr>
            <a:spLocks noGrp="1"/>
          </p:cNvSpPr>
          <p:nvPr>
            <p:ph type="sldNum" sz="quarter" idx="10"/>
          </p:nvPr>
        </p:nvSpPr>
        <p:spPr/>
        <p:txBody>
          <a:bodyPr/>
          <a:lstStyle/>
          <a:p>
            <a:fld id="{D495E168-DA5E-4888-8D8A-92B118324C14}" type="slidenum">
              <a:rPr lang="ru-RU" smtClean="0"/>
              <a:pPr/>
              <a:t>10</a:t>
            </a:fld>
            <a:endParaRPr lang="ru-RU" dirty="0"/>
          </a:p>
        </p:txBody>
      </p:sp>
      <p:sp>
        <p:nvSpPr>
          <p:cNvPr id="7" name="Text Placeholder 4">
            <a:extLst>
              <a:ext uri="{FF2B5EF4-FFF2-40B4-BE49-F238E27FC236}">
                <a16:creationId xmlns:a16="http://schemas.microsoft.com/office/drawing/2014/main" id="{77552A7B-A65F-4710-A171-AF6BD361D00D}"/>
              </a:ext>
            </a:extLst>
          </p:cNvPr>
          <p:cNvSpPr txBox="1">
            <a:spLocks/>
          </p:cNvSpPr>
          <p:nvPr/>
        </p:nvSpPr>
        <p:spPr>
          <a:xfrm>
            <a:off x="387015" y="6026040"/>
            <a:ext cx="10655969" cy="25959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2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ru-RU" dirty="0"/>
          </a:p>
        </p:txBody>
      </p:sp>
    </p:spTree>
    <p:extLst>
      <p:ext uri="{BB962C8B-B14F-4D97-AF65-F5344CB8AC3E}">
        <p14:creationId xmlns:p14="http://schemas.microsoft.com/office/powerpoint/2010/main" val="13557619"/>
      </p:ext>
    </p:extLst>
  </p:cSld>
  <p:clrMapOvr>
    <a:masterClrMapping/>
  </p:clrMapOvr>
  <mc:AlternateContent xmlns:mc="http://schemas.openxmlformats.org/markup-compatibility/2006" xmlns:p14="http://schemas.microsoft.com/office/powerpoint/2010/main">
    <mc:Choice Requires="p14">
      <p:transition spd="slow" p14:dur="2000" advTm="103710"/>
    </mc:Choice>
    <mc:Fallback xmlns="">
      <p:transition spd="slow" advTm="103710"/>
    </mc:Fallback>
  </mc:AlternateContent>
  <p:extLst>
    <p:ext uri="{E180D4A7-C9FB-4DFB-919C-405C955672EB}">
      <p14:showEvtLst xmlns:p14="http://schemas.microsoft.com/office/powerpoint/2010/main">
        <p14:playEvt time="9" objId="6"/>
        <p14:stopEvt time="101204" objId="6"/>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Placeholder 22" descr="Low Angle View of Office Building Against Blue Sky">
            <a:extLst>
              <a:ext uri="{FF2B5EF4-FFF2-40B4-BE49-F238E27FC236}">
                <a16:creationId xmlns:a16="http://schemas.microsoft.com/office/drawing/2014/main" id="{40946D55-3A70-4E32-99AB-8D71063AAEDE}"/>
              </a:ext>
            </a:extLst>
          </p:cNvPr>
          <p:cNvPicPr>
            <a:picLocks noGrp="1" noChangeAspect="1"/>
          </p:cNvPicPr>
          <p:nvPr>
            <p:ph type="pic" sz="quarter" idx="26"/>
          </p:nvPr>
        </p:nvPicPr>
        <p:blipFill rotWithShape="1">
          <a:blip r:embed="rId2"/>
          <a:srcRect l="2749" r="2749"/>
          <a:stretch/>
        </p:blipFill>
        <p:spPr/>
      </p:pic>
      <p:sp>
        <p:nvSpPr>
          <p:cNvPr id="2" name="Title 1">
            <a:extLst>
              <a:ext uri="{FF2B5EF4-FFF2-40B4-BE49-F238E27FC236}">
                <a16:creationId xmlns:a16="http://schemas.microsoft.com/office/drawing/2014/main" id="{D110F751-9975-4653-9855-BA1C7499B75F}"/>
              </a:ext>
            </a:extLst>
          </p:cNvPr>
          <p:cNvSpPr>
            <a:spLocks noGrp="1"/>
          </p:cNvSpPr>
          <p:nvPr>
            <p:ph type="title"/>
          </p:nvPr>
        </p:nvSpPr>
        <p:spPr/>
        <p:txBody>
          <a:bodyPr/>
          <a:lstStyle/>
          <a:p>
            <a:r>
              <a:rPr lang="en-US" dirty="0"/>
              <a:t>THANK</a:t>
            </a:r>
            <a:br>
              <a:rPr lang="en-US" dirty="0"/>
            </a:br>
            <a:r>
              <a:rPr lang="en-US" dirty="0"/>
              <a:t>YOU!</a:t>
            </a:r>
            <a:endParaRPr lang="ru-RU" dirty="0"/>
          </a:p>
        </p:txBody>
      </p:sp>
      <p:sp>
        <p:nvSpPr>
          <p:cNvPr id="18" name="TextBox 17">
            <a:extLst>
              <a:ext uri="{FF2B5EF4-FFF2-40B4-BE49-F238E27FC236}">
                <a16:creationId xmlns:a16="http://schemas.microsoft.com/office/drawing/2014/main" id="{C36CBC6C-FEFE-4CA0-B547-5A6C8FF8D946}"/>
              </a:ext>
            </a:extLst>
          </p:cNvPr>
          <p:cNvSpPr txBox="1"/>
          <p:nvPr/>
        </p:nvSpPr>
        <p:spPr>
          <a:xfrm>
            <a:off x="6234610" y="3667623"/>
            <a:ext cx="6099462" cy="2777620"/>
          </a:xfrm>
          <a:prstGeom prst="rect">
            <a:avLst/>
          </a:prstGeom>
          <a:noFill/>
        </p:spPr>
        <p:txBody>
          <a:bodyPr wrap="square">
            <a:spAutoFit/>
          </a:bodyPr>
          <a:lstStyle/>
          <a:p>
            <a:pPr marL="0" marR="0" algn="ctr">
              <a:lnSpc>
                <a:spcPct val="200000"/>
              </a:lnSpc>
              <a:spcBef>
                <a:spcPts val="0"/>
              </a:spcBef>
              <a:spcAft>
                <a:spcPts val="0"/>
              </a:spcAft>
            </a:pPr>
            <a:r>
              <a:rPr lang="en-US" sz="18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Jeremy Roosa</a:t>
            </a:r>
            <a:endParaRPr lang="en-US" sz="18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endParaRPr>
          </a:p>
          <a:p>
            <a:pPr marL="0" marR="0" algn="ctr">
              <a:lnSpc>
                <a:spcPct val="200000"/>
              </a:lnSpc>
              <a:spcBef>
                <a:spcPts val="0"/>
              </a:spcBef>
              <a:spcAft>
                <a:spcPts val="0"/>
              </a:spcAft>
            </a:pPr>
            <a:r>
              <a:rPr lang="en-US" sz="18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The University of Arizona Global Campus</a:t>
            </a:r>
            <a:endParaRPr lang="en-US" sz="18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endParaRPr>
          </a:p>
          <a:p>
            <a:pPr marL="0" marR="0" algn="ctr">
              <a:lnSpc>
                <a:spcPct val="200000"/>
              </a:lnSpc>
              <a:spcBef>
                <a:spcPts val="0"/>
              </a:spcBef>
              <a:spcAft>
                <a:spcPts val="0"/>
              </a:spcAft>
            </a:pPr>
            <a:r>
              <a:rPr lang="en-US" sz="18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CST 499: Capstone for Computer Software Technology</a:t>
            </a:r>
            <a:endParaRPr lang="en-US" sz="18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endParaRPr>
          </a:p>
          <a:p>
            <a:pPr marL="0" marR="0" algn="ctr">
              <a:lnSpc>
                <a:spcPct val="200000"/>
              </a:lnSpc>
              <a:spcBef>
                <a:spcPts val="0"/>
              </a:spcBef>
              <a:spcAft>
                <a:spcPts val="0"/>
              </a:spcAft>
            </a:pPr>
            <a:r>
              <a:rPr lang="en-US" sz="18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Instructor: </a:t>
            </a:r>
            <a:r>
              <a:rPr lang="en-US" dirty="0">
                <a:solidFill>
                  <a:schemeClr val="tx2"/>
                </a:solidFill>
                <a:latin typeface="Times New Roman" panose="02020603050405020304" pitchFamily="18" charset="0"/>
                <a:ea typeface="Times New Roman" panose="02020603050405020304" pitchFamily="18" charset="0"/>
                <a:cs typeface="Times New Roman" panose="02020603050405020304" pitchFamily="18" charset="0"/>
              </a:rPr>
              <a:t>Amr </a:t>
            </a:r>
            <a:r>
              <a:rPr lang="en-US" dirty="0" err="1">
                <a:solidFill>
                  <a:schemeClr val="tx2"/>
                </a:solidFill>
                <a:latin typeface="Times New Roman" panose="02020603050405020304" pitchFamily="18" charset="0"/>
                <a:ea typeface="Times New Roman" panose="02020603050405020304" pitchFamily="18" charset="0"/>
                <a:cs typeface="Times New Roman" panose="02020603050405020304" pitchFamily="18" charset="0"/>
              </a:rPr>
              <a:t>Elchouemi</a:t>
            </a:r>
            <a:endParaRPr lang="en-US" sz="18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endParaRPr>
          </a:p>
          <a:p>
            <a:pPr marL="0" marR="0" algn="ctr">
              <a:lnSpc>
                <a:spcPct val="200000"/>
              </a:lnSpc>
              <a:spcBef>
                <a:spcPts val="0"/>
              </a:spcBef>
              <a:spcAft>
                <a:spcPts val="0"/>
              </a:spcAft>
            </a:pPr>
            <a:r>
              <a:rPr lang="en-US" dirty="0">
                <a:solidFill>
                  <a:schemeClr val="tx2"/>
                </a:solidFill>
                <a:latin typeface="Times New Roman" panose="02020603050405020304" pitchFamily="18" charset="0"/>
                <a:ea typeface="Times New Roman" panose="02020603050405020304" pitchFamily="18" charset="0"/>
                <a:cs typeface="Times New Roman" panose="02020603050405020304" pitchFamily="18" charset="0"/>
              </a:rPr>
              <a:t>January</a:t>
            </a:r>
            <a:r>
              <a:rPr lang="en-US" sz="18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tx2"/>
                </a:solidFill>
                <a:latin typeface="Times New Roman" panose="02020603050405020304" pitchFamily="18" charset="0"/>
                <a:ea typeface="Times New Roman" panose="02020603050405020304" pitchFamily="18" charset="0"/>
                <a:cs typeface="Times New Roman" panose="02020603050405020304" pitchFamily="18" charset="0"/>
              </a:rPr>
              <a:t>18</a:t>
            </a:r>
            <a:r>
              <a:rPr lang="en-US" sz="18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 2022</a:t>
            </a:r>
            <a:endParaRPr lang="en-US" sz="28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14201511"/>
      </p:ext>
    </p:extLst>
  </p:cSld>
  <p:clrMapOvr>
    <a:masterClrMapping/>
  </p:clrMapOvr>
  <mc:AlternateContent xmlns:mc="http://schemas.openxmlformats.org/markup-compatibility/2006" xmlns:p14="http://schemas.microsoft.com/office/powerpoint/2010/main">
    <mc:Choice Requires="p14">
      <p:transition spd="slow" p14:dur="2000" advTm="7881"/>
    </mc:Choice>
    <mc:Fallback xmlns="">
      <p:transition spd="slow" advTm="7881"/>
    </mc:Fallback>
  </mc:AlternateContent>
  <p:extLst>
    <p:ext uri="{E180D4A7-C9FB-4DFB-919C-405C955672EB}">
      <p14:showEvtLst xmlns:p14="http://schemas.microsoft.com/office/powerpoint/2010/main">
        <p14:playEvt time="7" objId="3"/>
        <p14:stopEvt time="7460" objId="3"/>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3567958" y="825454"/>
            <a:ext cx="5056083" cy="782638"/>
          </a:xfrm>
        </p:spPr>
        <p:txBody>
          <a:bodyPr>
            <a:normAutofit/>
          </a:bodyPr>
          <a:lstStyle/>
          <a:p>
            <a:r>
              <a:rPr lang="en-US" dirty="0"/>
              <a:t>References</a:t>
            </a:r>
          </a:p>
        </p:txBody>
      </p:sp>
      <p:sp>
        <p:nvSpPr>
          <p:cNvPr id="8" name="TextBox 7">
            <a:hlinkClick r:id="rId2"/>
            <a:extLst>
              <a:ext uri="{FF2B5EF4-FFF2-40B4-BE49-F238E27FC236}">
                <a16:creationId xmlns:a16="http://schemas.microsoft.com/office/drawing/2014/main" id="{5FC6C278-4035-446A-A94B-030E792FDDF5}"/>
              </a:ext>
            </a:extLst>
          </p:cNvPr>
          <p:cNvSpPr txBox="1"/>
          <p:nvPr/>
        </p:nvSpPr>
        <p:spPr>
          <a:xfrm>
            <a:off x="1547812" y="1901369"/>
            <a:ext cx="9096374" cy="5355312"/>
          </a:xfrm>
          <a:prstGeom prst="rect">
            <a:avLst/>
          </a:prstGeom>
          <a:noFill/>
        </p:spPr>
        <p:txBody>
          <a:bodyPr wrap="square" rtlCol="0">
            <a:spAutoFit/>
          </a:bodyPr>
          <a:lstStyle/>
          <a:p>
            <a:pPr marL="381000" marR="0" indent="-381000">
              <a:lnSpc>
                <a:spcPct val="200000"/>
              </a:lnSpc>
              <a:spcBef>
                <a:spcPts val="0"/>
              </a:spcBef>
              <a:spcAft>
                <a:spcPts val="0"/>
              </a:spcAft>
            </a:pPr>
            <a:r>
              <a:rPr lang="en-US" dirty="0" err="1">
                <a:solidFill>
                  <a:schemeClr val="bg1"/>
                </a:solidFill>
              </a:rPr>
              <a:t>Aayushi</a:t>
            </a:r>
            <a:r>
              <a:rPr lang="en-US" dirty="0">
                <a:solidFill>
                  <a:schemeClr val="bg1"/>
                </a:solidFill>
              </a:rPr>
              <a:t>, J., (2019, July 16). How to Run a PHP program in </a:t>
            </a:r>
            <a:r>
              <a:rPr lang="en-US" dirty="0" err="1">
                <a:solidFill>
                  <a:schemeClr val="bg1"/>
                </a:solidFill>
              </a:rPr>
              <a:t>Xampp</a:t>
            </a:r>
            <a:r>
              <a:rPr lang="en-US" dirty="0">
                <a:solidFill>
                  <a:schemeClr val="bg1"/>
                </a:solidFill>
              </a:rPr>
              <a:t>? Step by Step Guide | </a:t>
            </a:r>
            <a:r>
              <a:rPr lang="en-US" dirty="0" err="1">
                <a:solidFill>
                  <a:schemeClr val="bg1"/>
                </a:solidFill>
              </a:rPr>
              <a:t>Edureka</a:t>
            </a:r>
            <a:r>
              <a:rPr lang="en-US" dirty="0">
                <a:solidFill>
                  <a:schemeClr val="bg1"/>
                </a:solidFill>
              </a:rPr>
              <a:t>. </a:t>
            </a:r>
            <a:r>
              <a:rPr lang="en-US" dirty="0" err="1">
                <a:solidFill>
                  <a:schemeClr val="bg1"/>
                </a:solidFill>
              </a:rPr>
              <a:t>Edureka</a:t>
            </a:r>
            <a:r>
              <a:rPr lang="en-US" dirty="0">
                <a:solidFill>
                  <a:schemeClr val="bg1"/>
                </a:solidFill>
              </a:rPr>
              <a:t>. https://www.edureka.co/blog/how-to-run-a-php-program-in-xampp/</a:t>
            </a:r>
          </a:p>
          <a:p>
            <a:pPr marL="381000" marR="0" indent="-381000">
              <a:lnSpc>
                <a:spcPct val="200000"/>
              </a:lnSpc>
              <a:spcBef>
                <a:spcPts val="0"/>
              </a:spcBef>
              <a:spcAft>
                <a:spcPts val="0"/>
              </a:spcAft>
            </a:pPr>
            <a:r>
              <a:rPr lang="en-US" dirty="0" err="1">
                <a:solidFill>
                  <a:schemeClr val="bg1"/>
                </a:solidFill>
              </a:rPr>
              <a:t>Agrona</a:t>
            </a:r>
            <a:r>
              <a:rPr lang="en-US" dirty="0">
                <a:solidFill>
                  <a:schemeClr val="bg1"/>
                </a:solidFill>
              </a:rPr>
              <a:t>, C., (2018). Hooks: Actions and Filters - Sensei LMS. Sensei LMS. https://senseilms.com/documentation/hooks-actions-and-filters/</a:t>
            </a:r>
          </a:p>
          <a:p>
            <a:pPr marL="381000" marR="0" indent="-381000">
              <a:lnSpc>
                <a:spcPct val="200000"/>
              </a:lnSpc>
              <a:spcBef>
                <a:spcPts val="0"/>
              </a:spcBef>
              <a:spcAft>
                <a:spcPts val="0"/>
              </a:spcAft>
            </a:pPr>
            <a:r>
              <a:rPr lang="en-US" dirty="0">
                <a:solidFill>
                  <a:schemeClr val="bg1"/>
                </a:solidFill>
              </a:rPr>
              <a:t>Black, R. (2017). System Testing. </a:t>
            </a:r>
            <a:r>
              <a:rPr lang="en-US" dirty="0" err="1">
                <a:solidFill>
                  <a:schemeClr val="bg1"/>
                </a:solidFill>
              </a:rPr>
              <a:t>SearchSoftwareQuality</a:t>
            </a:r>
            <a:r>
              <a:rPr lang="en-US" dirty="0">
                <a:solidFill>
                  <a:schemeClr val="bg1"/>
                </a:solidFill>
              </a:rPr>
              <a:t>; TechTarget. https://searchsoftwarequality.techtarget.com/definition/system-testing</a:t>
            </a:r>
          </a:p>
          <a:p>
            <a:pPr marL="381000" marR="0" indent="-381000">
              <a:lnSpc>
                <a:spcPct val="200000"/>
              </a:lnSpc>
              <a:spcBef>
                <a:spcPts val="0"/>
              </a:spcBef>
              <a:spcAft>
                <a:spcPts val="0"/>
              </a:spcAft>
            </a:pPr>
            <a:r>
              <a:rPr lang="en-US" dirty="0">
                <a:solidFill>
                  <a:schemeClr val="bg1"/>
                </a:solidFill>
              </a:rPr>
              <a:t>Craft, J., (2021). Acceptance Testing. Tutorialspoint.com. https://www.tutorialspoint.com/software_testing_dictionary/acceptance_testing.htm</a:t>
            </a:r>
          </a:p>
          <a:p>
            <a:endParaRPr lang="en-US"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97FC0424-40B9-486A-B71B-BA76CD90DDF4}"/>
              </a:ext>
            </a:extLst>
          </p:cNvPr>
          <p:cNvSpPr>
            <a:spLocks noGrp="1"/>
          </p:cNvSpPr>
          <p:nvPr>
            <p:ph type="sldNum" sz="quarter" idx="10"/>
          </p:nvPr>
        </p:nvSpPr>
        <p:spPr/>
        <p:txBody>
          <a:bodyPr/>
          <a:lstStyle/>
          <a:p>
            <a:fld id="{D495E168-DA5E-4888-8D8A-92B118324C14}" type="slidenum">
              <a:rPr lang="ru-RU" smtClean="0"/>
              <a:pPr/>
              <a:t>12</a:t>
            </a:fld>
            <a:endParaRPr lang="ru-RU" dirty="0"/>
          </a:p>
        </p:txBody>
      </p:sp>
    </p:spTree>
    <p:extLst>
      <p:ext uri="{BB962C8B-B14F-4D97-AF65-F5344CB8AC3E}">
        <p14:creationId xmlns:p14="http://schemas.microsoft.com/office/powerpoint/2010/main" val="2283568971"/>
      </p:ext>
    </p:extLst>
  </p:cSld>
  <p:clrMapOvr>
    <a:masterClrMapping/>
  </p:clrMapOvr>
  <mc:AlternateContent xmlns:mc="http://schemas.openxmlformats.org/markup-compatibility/2006" xmlns:p14="http://schemas.microsoft.com/office/powerpoint/2010/main">
    <mc:Choice Requires="p14">
      <p:transition spd="slow" p14:dur="2000" advTm="6998"/>
    </mc:Choice>
    <mc:Fallback xmlns="">
      <p:transition spd="slow" advTm="699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3567958" y="825454"/>
            <a:ext cx="5056083" cy="782638"/>
          </a:xfrm>
        </p:spPr>
        <p:txBody>
          <a:bodyPr>
            <a:normAutofit/>
          </a:bodyPr>
          <a:lstStyle/>
          <a:p>
            <a:r>
              <a:rPr lang="en-US" dirty="0"/>
              <a:t>References</a:t>
            </a:r>
          </a:p>
        </p:txBody>
      </p:sp>
      <p:sp>
        <p:nvSpPr>
          <p:cNvPr id="8" name="TextBox 7">
            <a:hlinkClick r:id="rId2"/>
            <a:extLst>
              <a:ext uri="{FF2B5EF4-FFF2-40B4-BE49-F238E27FC236}">
                <a16:creationId xmlns:a16="http://schemas.microsoft.com/office/drawing/2014/main" id="{5FC6C278-4035-446A-A94B-030E792FDDF5}"/>
              </a:ext>
            </a:extLst>
          </p:cNvPr>
          <p:cNvSpPr txBox="1"/>
          <p:nvPr/>
        </p:nvSpPr>
        <p:spPr>
          <a:xfrm>
            <a:off x="1547812" y="1901369"/>
            <a:ext cx="9096374" cy="5262979"/>
          </a:xfrm>
          <a:prstGeom prst="rect">
            <a:avLst/>
          </a:prstGeom>
          <a:noFill/>
        </p:spPr>
        <p:txBody>
          <a:bodyPr wrap="square" rtlCol="0">
            <a:spAutoFit/>
          </a:bodyPr>
          <a:lstStyle/>
          <a:p>
            <a:pPr marL="457200" marR="0" indent="-457200">
              <a:lnSpc>
                <a:spcPct val="200000"/>
              </a:lnSpc>
            </a:pPr>
            <a:r>
              <a:rPr lang="en-US" sz="1800" dirty="0">
                <a:solidFill>
                  <a:schemeClr val="bg1"/>
                </a:solidFill>
                <a:effectLst/>
                <a:latin typeface="Times New Roman" panose="02020603050405020304" pitchFamily="18" charset="0"/>
                <a:ea typeface="Times New Roman" panose="02020603050405020304" pitchFamily="18" charset="0"/>
              </a:rPr>
              <a:t>Faiza, J., (2021). The 12 Do’s and Don’ts of Web Design | Adobe XD Ideas. Ideas. https://xd.adobe.com/ideas/principles/web-design/12-dos-donts-web-design-2/</a:t>
            </a:r>
          </a:p>
          <a:p>
            <a:pPr marL="457200" marR="0" indent="-457200">
              <a:lnSpc>
                <a:spcPct val="200000"/>
              </a:lnSpc>
            </a:pPr>
            <a:r>
              <a:rPr lang="en-US" sz="1800" dirty="0">
                <a:solidFill>
                  <a:schemeClr val="bg1"/>
                </a:solidFill>
                <a:effectLst/>
                <a:latin typeface="Times New Roman" panose="02020603050405020304" pitchFamily="18" charset="0"/>
                <a:ea typeface="Times New Roman" panose="02020603050405020304" pitchFamily="18" charset="0"/>
              </a:rPr>
              <a:t>Hamilton, T., (2021). What is Component Testing? Techniques, Example Test Cases. Guru99. https://www.guru99.com/component-testing.html</a:t>
            </a:r>
          </a:p>
          <a:p>
            <a:pPr marL="457200" marR="0" indent="-457200">
              <a:lnSpc>
                <a:spcPct val="200000"/>
              </a:lnSpc>
            </a:pPr>
            <a:r>
              <a:rPr lang="en-US" sz="1800" dirty="0" err="1">
                <a:solidFill>
                  <a:schemeClr val="bg1"/>
                </a:solidFill>
                <a:effectLst/>
                <a:latin typeface="Times New Roman" panose="02020603050405020304" pitchFamily="18" charset="0"/>
                <a:ea typeface="Times New Roman" panose="02020603050405020304" pitchFamily="18" charset="0"/>
              </a:rPr>
              <a:t>Lyubov</a:t>
            </a:r>
            <a:r>
              <a:rPr lang="en-US" sz="1800" dirty="0">
                <a:solidFill>
                  <a:schemeClr val="bg1"/>
                </a:solidFill>
                <a:effectLst/>
                <a:latin typeface="Times New Roman" panose="02020603050405020304" pitchFamily="18" charset="0"/>
                <a:ea typeface="Times New Roman" panose="02020603050405020304" pitchFamily="18" charset="0"/>
              </a:rPr>
              <a:t>, T., (2020). Non-Functional Requirements: A Guide With Concrete Examples - </a:t>
            </a:r>
            <a:r>
              <a:rPr lang="en-US" sz="1800" dirty="0" err="1">
                <a:solidFill>
                  <a:schemeClr val="bg1"/>
                </a:solidFill>
                <a:effectLst/>
                <a:latin typeface="Times New Roman" panose="02020603050405020304" pitchFamily="18" charset="0"/>
                <a:ea typeface="Times New Roman" panose="02020603050405020304" pitchFamily="18" charset="0"/>
              </a:rPr>
              <a:t>Plutora</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Plutora</a:t>
            </a:r>
            <a:r>
              <a:rPr lang="en-US" sz="1800" dirty="0">
                <a:solidFill>
                  <a:schemeClr val="bg1"/>
                </a:solidFill>
                <a:effectLst/>
                <a:latin typeface="Times New Roman" panose="02020603050405020304" pitchFamily="18" charset="0"/>
                <a:ea typeface="Times New Roman" panose="02020603050405020304" pitchFamily="18" charset="0"/>
              </a:rPr>
              <a:t>. https://www.plutora.com/blog/non-functional-requirements-guide</a:t>
            </a:r>
          </a:p>
          <a:p>
            <a:pPr marL="457200" marR="0" indent="-457200">
              <a:lnSpc>
                <a:spcPct val="200000"/>
              </a:lnSpc>
            </a:pPr>
            <a:r>
              <a:rPr lang="en-US" sz="1800" dirty="0" err="1">
                <a:solidFill>
                  <a:schemeClr val="bg1"/>
                </a:solidFill>
                <a:effectLst/>
                <a:latin typeface="Times New Roman" panose="02020603050405020304" pitchFamily="18" charset="0"/>
                <a:ea typeface="Times New Roman" panose="02020603050405020304" pitchFamily="18" charset="0"/>
              </a:rPr>
              <a:t>Paol</a:t>
            </a:r>
            <a:r>
              <a:rPr lang="en-US" sz="1800" dirty="0">
                <a:solidFill>
                  <a:schemeClr val="bg1"/>
                </a:solidFill>
                <a:effectLst/>
                <a:latin typeface="Times New Roman" panose="02020603050405020304" pitchFamily="18" charset="0"/>
                <a:ea typeface="Times New Roman" panose="02020603050405020304" pitchFamily="18" charset="0"/>
              </a:rPr>
              <a:t>, F., (2019). IONOS Digital Guide. XAMPP tutorial: installation and first steps. IONOS </a:t>
            </a:r>
            <a:r>
              <a:rPr lang="en-US" sz="1800" dirty="0" err="1">
                <a:solidFill>
                  <a:schemeClr val="bg1"/>
                </a:solidFill>
                <a:effectLst/>
                <a:latin typeface="Times New Roman" panose="02020603050405020304" pitchFamily="18" charset="0"/>
                <a:ea typeface="Times New Roman" panose="02020603050405020304" pitchFamily="18" charset="0"/>
              </a:rPr>
              <a:t>Digitalguide</a:t>
            </a:r>
            <a:r>
              <a:rPr lang="en-US" sz="1800" dirty="0">
                <a:solidFill>
                  <a:schemeClr val="bg1"/>
                </a:solidFill>
                <a:effectLst/>
                <a:latin typeface="Times New Roman" panose="02020603050405020304" pitchFamily="18" charset="0"/>
                <a:ea typeface="Times New Roman" panose="02020603050405020304" pitchFamily="18" charset="0"/>
              </a:rPr>
              <a:t>. https://www.ionos.com/digitalguide/server/tools/xampp-tutorial-create-your-own-local-test-server/</a:t>
            </a:r>
          </a:p>
          <a:p>
            <a:endParaRPr lang="en-US" sz="1200" u="sng" dirty="0">
              <a:solidFill>
                <a:schemeClr val="bg1"/>
              </a:solidFill>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97FC0424-40B9-486A-B71B-BA76CD90DDF4}"/>
              </a:ext>
            </a:extLst>
          </p:cNvPr>
          <p:cNvSpPr>
            <a:spLocks noGrp="1"/>
          </p:cNvSpPr>
          <p:nvPr>
            <p:ph type="sldNum" sz="quarter" idx="10"/>
          </p:nvPr>
        </p:nvSpPr>
        <p:spPr/>
        <p:txBody>
          <a:bodyPr/>
          <a:lstStyle/>
          <a:p>
            <a:fld id="{D495E168-DA5E-4888-8D8A-92B118324C14}" type="slidenum">
              <a:rPr lang="ru-RU" smtClean="0"/>
              <a:pPr/>
              <a:t>13</a:t>
            </a:fld>
            <a:endParaRPr lang="ru-RU" dirty="0"/>
          </a:p>
        </p:txBody>
      </p:sp>
    </p:spTree>
    <p:extLst>
      <p:ext uri="{BB962C8B-B14F-4D97-AF65-F5344CB8AC3E}">
        <p14:creationId xmlns:p14="http://schemas.microsoft.com/office/powerpoint/2010/main" val="1568684215"/>
      </p:ext>
    </p:extLst>
  </p:cSld>
  <p:clrMapOvr>
    <a:masterClrMapping/>
  </p:clrMapOvr>
  <mc:AlternateContent xmlns:mc="http://schemas.openxmlformats.org/markup-compatibility/2006" xmlns:p14="http://schemas.microsoft.com/office/powerpoint/2010/main">
    <mc:Choice Requires="p14">
      <p:transition spd="slow" p14:dur="2000" advTm="1402"/>
    </mc:Choice>
    <mc:Fallback xmlns="">
      <p:transition spd="slow" advTm="1402"/>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3567958" y="825454"/>
            <a:ext cx="5056083" cy="782638"/>
          </a:xfrm>
        </p:spPr>
        <p:txBody>
          <a:bodyPr>
            <a:normAutofit/>
          </a:bodyPr>
          <a:lstStyle/>
          <a:p>
            <a:r>
              <a:rPr lang="en-US" dirty="0"/>
              <a:t>References</a:t>
            </a:r>
          </a:p>
        </p:txBody>
      </p:sp>
      <p:sp>
        <p:nvSpPr>
          <p:cNvPr id="8" name="TextBox 7">
            <a:hlinkClick r:id="rId2"/>
            <a:extLst>
              <a:ext uri="{FF2B5EF4-FFF2-40B4-BE49-F238E27FC236}">
                <a16:creationId xmlns:a16="http://schemas.microsoft.com/office/drawing/2014/main" id="{5FC6C278-4035-446A-A94B-030E792FDDF5}"/>
              </a:ext>
            </a:extLst>
          </p:cNvPr>
          <p:cNvSpPr txBox="1"/>
          <p:nvPr/>
        </p:nvSpPr>
        <p:spPr>
          <a:xfrm>
            <a:off x="1547812" y="1901369"/>
            <a:ext cx="9096374" cy="4708981"/>
          </a:xfrm>
          <a:prstGeom prst="rect">
            <a:avLst/>
          </a:prstGeom>
          <a:noFill/>
        </p:spPr>
        <p:txBody>
          <a:bodyPr wrap="square" rtlCol="0">
            <a:spAutoFit/>
          </a:bodyPr>
          <a:lstStyle/>
          <a:p>
            <a:pPr marL="457200" marR="0" indent="-457200">
              <a:lnSpc>
                <a:spcPct val="200000"/>
              </a:lnSpc>
            </a:pPr>
            <a:r>
              <a:rPr lang="en-US" sz="1800" dirty="0">
                <a:solidFill>
                  <a:schemeClr val="bg1"/>
                </a:solidFill>
                <a:effectLst/>
                <a:latin typeface="Times New Roman" panose="02020603050405020304" pitchFamily="18" charset="0"/>
                <a:ea typeface="Times New Roman" panose="02020603050405020304" pitchFamily="18" charset="0"/>
              </a:rPr>
              <a:t>Petra, O., (2020). Metadata. Techterms.com. https://techterms.com/definition/metadata</a:t>
            </a:r>
          </a:p>
          <a:p>
            <a:pPr marL="457200" marR="0" indent="-457200">
              <a:lnSpc>
                <a:spcPct val="200000"/>
              </a:lnSpc>
            </a:pPr>
            <a:r>
              <a:rPr lang="en-US" sz="1800" dirty="0">
                <a:solidFill>
                  <a:schemeClr val="bg1"/>
                </a:solidFill>
                <a:effectLst/>
                <a:latin typeface="Times New Roman" panose="02020603050405020304" pitchFamily="18" charset="0"/>
                <a:ea typeface="Times New Roman" panose="02020603050405020304" pitchFamily="18" charset="0"/>
              </a:rPr>
              <a:t>Roberts, T., (2017). How reusable is open source software? | 18F: Digital service delivery. Gsa.gov. https://18f.gsa.gov/2017/10/23/how-reusable-is-open-source-software/</a:t>
            </a:r>
          </a:p>
          <a:p>
            <a:pPr marL="457200" marR="0" indent="-457200">
              <a:lnSpc>
                <a:spcPct val="200000"/>
              </a:lnSpc>
            </a:pPr>
            <a:r>
              <a:rPr lang="en-US" sz="1800" dirty="0">
                <a:solidFill>
                  <a:schemeClr val="bg1"/>
                </a:solidFill>
                <a:effectLst/>
                <a:latin typeface="Times New Roman" panose="02020603050405020304" pitchFamily="18" charset="0"/>
                <a:ea typeface="Times New Roman" panose="02020603050405020304" pitchFamily="18" charset="0"/>
              </a:rPr>
              <a:t>Syed, B., (2019, September 23). Beginner’s Guide to WordPress Database Management with phpMyAdmin. </a:t>
            </a:r>
            <a:r>
              <a:rPr lang="en-US" sz="1800" dirty="0" err="1">
                <a:solidFill>
                  <a:schemeClr val="bg1"/>
                </a:solidFill>
                <a:effectLst/>
                <a:latin typeface="Times New Roman" panose="02020603050405020304" pitchFamily="18" charset="0"/>
                <a:ea typeface="Times New Roman" panose="02020603050405020304" pitchFamily="18" charset="0"/>
              </a:rPr>
              <a:t>WPBeginner</a:t>
            </a:r>
            <a:r>
              <a:rPr lang="en-US" sz="1800" dirty="0">
                <a:solidFill>
                  <a:schemeClr val="bg1"/>
                </a:solidFill>
                <a:effectLst/>
                <a:latin typeface="Times New Roman" panose="02020603050405020304" pitchFamily="18" charset="0"/>
                <a:ea typeface="Times New Roman" panose="02020603050405020304" pitchFamily="18" charset="0"/>
              </a:rPr>
              <a:t>. https://www.wpbeginner.com/beginners-guide/beginners-guide-to-wordpress-database-management-with-phpmyadmin/</a:t>
            </a:r>
          </a:p>
          <a:p>
            <a:pPr marL="457200" marR="0" indent="-457200">
              <a:lnSpc>
                <a:spcPct val="200000"/>
              </a:lnSpc>
            </a:pPr>
            <a:r>
              <a:rPr lang="en-US" sz="1800" dirty="0" err="1">
                <a:solidFill>
                  <a:schemeClr val="bg1"/>
                </a:solidFill>
                <a:effectLst/>
                <a:latin typeface="Times New Roman" panose="02020603050405020304" pitchFamily="18" charset="0"/>
                <a:ea typeface="Times New Roman" panose="02020603050405020304" pitchFamily="18" charset="0"/>
              </a:rPr>
              <a:t>Tsui</a:t>
            </a:r>
            <a:r>
              <a:rPr lang="en-US" sz="1800" dirty="0">
                <a:solidFill>
                  <a:schemeClr val="bg1"/>
                </a:solidFill>
                <a:effectLst/>
                <a:latin typeface="Times New Roman" panose="02020603050405020304" pitchFamily="18" charset="0"/>
                <a:ea typeface="Times New Roman" panose="02020603050405020304" pitchFamily="18" charset="0"/>
              </a:rPr>
              <a:t>, F., Karam, O., &amp; Bernal, B. (2018). Essentials of software engineering (4th ed.). Jones &amp; Bartlett Learning.</a:t>
            </a:r>
          </a:p>
          <a:p>
            <a:endParaRPr lang="en-US" sz="1200" u="sng" dirty="0">
              <a:solidFill>
                <a:schemeClr val="bg1"/>
              </a:solidFill>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97FC0424-40B9-486A-B71B-BA76CD90DDF4}"/>
              </a:ext>
            </a:extLst>
          </p:cNvPr>
          <p:cNvSpPr>
            <a:spLocks noGrp="1"/>
          </p:cNvSpPr>
          <p:nvPr>
            <p:ph type="sldNum" sz="quarter" idx="10"/>
          </p:nvPr>
        </p:nvSpPr>
        <p:spPr/>
        <p:txBody>
          <a:bodyPr/>
          <a:lstStyle/>
          <a:p>
            <a:fld id="{D495E168-DA5E-4888-8D8A-92B118324C14}" type="slidenum">
              <a:rPr lang="ru-RU" smtClean="0"/>
              <a:pPr/>
              <a:t>14</a:t>
            </a:fld>
            <a:endParaRPr lang="ru-RU" dirty="0"/>
          </a:p>
        </p:txBody>
      </p:sp>
    </p:spTree>
    <p:extLst>
      <p:ext uri="{BB962C8B-B14F-4D97-AF65-F5344CB8AC3E}">
        <p14:creationId xmlns:p14="http://schemas.microsoft.com/office/powerpoint/2010/main" val="3935269138"/>
      </p:ext>
    </p:extLst>
  </p:cSld>
  <p:clrMapOvr>
    <a:masterClrMapping/>
  </p:clrMapOvr>
  <mc:AlternateContent xmlns:mc="http://schemas.openxmlformats.org/markup-compatibility/2006">
    <mc:Choice xmlns:p14="http://schemas.microsoft.com/office/powerpoint/2010/main" Requires="p14">
      <p:transition spd="slow" p14:dur="2000" advTm="1402"/>
    </mc:Choice>
    <mc:Fallback>
      <p:transition spd="slow" advTm="140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Low Angle View of Office Building Against Clear Sky">
            <a:extLst>
              <a:ext uri="{FF2B5EF4-FFF2-40B4-BE49-F238E27FC236}">
                <a16:creationId xmlns:a16="http://schemas.microsoft.com/office/drawing/2014/main" id="{98E1357B-90EC-4F60-BE24-5671EC46D030}"/>
              </a:ext>
            </a:extLst>
          </p:cNvPr>
          <p:cNvPicPr>
            <a:picLocks noGrp="1" noChangeAspect="1"/>
          </p:cNvPicPr>
          <p:nvPr>
            <p:ph type="pic" sz="quarter" idx="14"/>
          </p:nvPr>
        </p:nvPicPr>
        <p:blipFill rotWithShape="1">
          <a:blip r:embed="rId3"/>
          <a:srcRect t="13926" b="13926"/>
          <a:stretch/>
        </p:blipFill>
        <p:spPr/>
      </p:pic>
      <p:sp>
        <p:nvSpPr>
          <p:cNvPr id="2" name="Title 1">
            <a:extLst>
              <a:ext uri="{FF2B5EF4-FFF2-40B4-BE49-F238E27FC236}">
                <a16:creationId xmlns:a16="http://schemas.microsoft.com/office/drawing/2014/main" id="{CFA21564-E2C8-443F-8E07-E59DFA5BC6DF}"/>
              </a:ext>
            </a:extLst>
          </p:cNvPr>
          <p:cNvSpPr>
            <a:spLocks noGrp="1"/>
          </p:cNvSpPr>
          <p:nvPr>
            <p:ph type="title"/>
          </p:nvPr>
        </p:nvSpPr>
        <p:spPr/>
        <p:txBody>
          <a:bodyPr/>
          <a:lstStyle/>
          <a:p>
            <a:r>
              <a:rPr lang="en-US" dirty="0"/>
              <a:t>INTRODUCTION</a:t>
            </a:r>
            <a:endParaRPr lang="ru-RU" dirty="0"/>
          </a:p>
        </p:txBody>
      </p:sp>
      <p:sp>
        <p:nvSpPr>
          <p:cNvPr id="5" name="Text Placeholder 4">
            <a:extLst>
              <a:ext uri="{FF2B5EF4-FFF2-40B4-BE49-F238E27FC236}">
                <a16:creationId xmlns:a16="http://schemas.microsoft.com/office/drawing/2014/main" id="{02A2A374-6D41-4D06-9363-30924664025A}"/>
              </a:ext>
            </a:extLst>
          </p:cNvPr>
          <p:cNvSpPr>
            <a:spLocks noGrp="1"/>
          </p:cNvSpPr>
          <p:nvPr>
            <p:ph type="body" sz="quarter" idx="13"/>
          </p:nvPr>
        </p:nvSpPr>
        <p:spPr>
          <a:xfrm>
            <a:off x="774031" y="2225390"/>
            <a:ext cx="10655969" cy="3940517"/>
          </a:xfrm>
        </p:spPr>
        <p:txBody>
          <a:bodyPr>
            <a:normAutofit/>
          </a:bodyPr>
          <a:lstStyle/>
          <a:p>
            <a:pPr marL="342900" indent="-342900">
              <a:buFont typeface="Arial" panose="020B0604020202020204" pitchFamily="34" charset="0"/>
              <a:buChar char="•"/>
            </a:pPr>
            <a:r>
              <a:rPr lang="en-US" dirty="0"/>
              <a:t>The Easy Enroll Online Course Software System.</a:t>
            </a:r>
          </a:p>
          <a:p>
            <a:pPr marL="342900" indent="-342900">
              <a:buFont typeface="Arial" panose="020B0604020202020204" pitchFamily="34" charset="0"/>
              <a:buChar char="•"/>
            </a:pPr>
            <a:r>
              <a:rPr lang="en-US" dirty="0"/>
              <a:t>The Key Aspects of the SRS Document that was Developed in Week 1 and revised.</a:t>
            </a:r>
          </a:p>
          <a:p>
            <a:pPr marL="342900" indent="-342900">
              <a:buFont typeface="Arial" panose="020B0604020202020204" pitchFamily="34" charset="0"/>
              <a:buChar char="•"/>
            </a:pPr>
            <a:r>
              <a:rPr lang="en-US" dirty="0"/>
              <a:t>The UML Design Model that was created in Week 2 and revised.</a:t>
            </a:r>
          </a:p>
          <a:p>
            <a:pPr marL="342900" indent="-342900">
              <a:buFont typeface="Arial" panose="020B0604020202020204" pitchFamily="34" charset="0"/>
              <a:buChar char="•"/>
            </a:pPr>
            <a:r>
              <a:rPr lang="en-US" dirty="0"/>
              <a:t>The landing, login, and enrollment pages that were created in Week 3 and revised.</a:t>
            </a:r>
          </a:p>
          <a:p>
            <a:pPr marL="342900" indent="-342900">
              <a:buFont typeface="Arial" panose="020B0604020202020204" pitchFamily="34" charset="0"/>
              <a:buChar char="•"/>
            </a:pPr>
            <a:r>
              <a:rPr lang="en-US" dirty="0"/>
              <a:t>The MySQL database and class registration page that was developed in Week 4 and revised.</a:t>
            </a:r>
          </a:p>
          <a:p>
            <a:pPr marL="342900" indent="-342900">
              <a:buFont typeface="Arial" panose="020B0604020202020204" pitchFamily="34" charset="0"/>
              <a:buChar char="•"/>
            </a:pPr>
            <a:r>
              <a:rPr lang="en-US" dirty="0"/>
              <a:t>The PHP code that was written for the CST 499 course and revised. </a:t>
            </a:r>
            <a:endParaRPr lang="ru-RU" dirty="0"/>
          </a:p>
        </p:txBody>
      </p:sp>
      <p:sp>
        <p:nvSpPr>
          <p:cNvPr id="3" name="Slide Number Placeholder 2">
            <a:extLst>
              <a:ext uri="{FF2B5EF4-FFF2-40B4-BE49-F238E27FC236}">
                <a16:creationId xmlns:a16="http://schemas.microsoft.com/office/drawing/2014/main" id="{EA534D36-FD98-42BC-977C-D6843E425B7B}"/>
              </a:ext>
            </a:extLst>
          </p:cNvPr>
          <p:cNvSpPr>
            <a:spLocks noGrp="1"/>
          </p:cNvSpPr>
          <p:nvPr>
            <p:ph type="sldNum" sz="quarter" idx="10"/>
          </p:nvPr>
        </p:nvSpPr>
        <p:spPr/>
        <p:txBody>
          <a:bodyPr/>
          <a:lstStyle/>
          <a:p>
            <a:fld id="{D495E168-DA5E-4888-8D8A-92B118324C14}" type="slidenum">
              <a:rPr lang="ru-RU" smtClean="0"/>
              <a:pPr/>
              <a:t>2</a:t>
            </a:fld>
            <a:endParaRPr lang="ru-RU" dirty="0"/>
          </a:p>
        </p:txBody>
      </p:sp>
      <p:sp>
        <p:nvSpPr>
          <p:cNvPr id="7" name="Text Placeholder 4">
            <a:extLst>
              <a:ext uri="{FF2B5EF4-FFF2-40B4-BE49-F238E27FC236}">
                <a16:creationId xmlns:a16="http://schemas.microsoft.com/office/drawing/2014/main" id="{AC27DFF4-4037-43C9-A33F-54587C5308D4}"/>
              </a:ext>
            </a:extLst>
          </p:cNvPr>
          <p:cNvSpPr txBox="1">
            <a:spLocks/>
          </p:cNvSpPr>
          <p:nvPr/>
        </p:nvSpPr>
        <p:spPr>
          <a:xfrm>
            <a:off x="387015" y="6026040"/>
            <a:ext cx="10655969" cy="25959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2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ru-RU" dirty="0"/>
          </a:p>
        </p:txBody>
      </p:sp>
    </p:spTree>
    <p:custDataLst>
      <p:tags r:id="rId1"/>
    </p:custDataLst>
    <p:extLst>
      <p:ext uri="{BB962C8B-B14F-4D97-AF65-F5344CB8AC3E}">
        <p14:creationId xmlns:p14="http://schemas.microsoft.com/office/powerpoint/2010/main" val="1106630018"/>
      </p:ext>
    </p:extLst>
  </p:cSld>
  <p:clrMapOvr>
    <a:masterClrMapping/>
  </p:clrMapOvr>
  <mc:AlternateContent xmlns:mc="http://schemas.openxmlformats.org/markup-compatibility/2006" xmlns:p14="http://schemas.microsoft.com/office/powerpoint/2010/main">
    <mc:Choice Requires="p14">
      <p:transition spd="slow" p14:dur="2000" advTm="73245"/>
    </mc:Choice>
    <mc:Fallback xmlns="">
      <p:transition spd="slow" advTm="7324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E180D4A7-C9FB-4DFB-919C-405C955672EB}">
      <p14:showEvtLst xmlns:p14="http://schemas.microsoft.com/office/powerpoint/2010/main">
        <p14:playEvt time="7" objId="6"/>
        <p14:stopEvt time="72331" objId="6"/>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normAutofit fontScale="90000"/>
          </a:bodyPr>
          <a:lstStyle/>
          <a:p>
            <a:r>
              <a:rPr lang="en-US" dirty="0"/>
              <a:t>The Easy Enroll Online Course Software System</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fontScale="92500" lnSpcReduction="20000"/>
          </a:bodyPr>
          <a:lstStyle/>
          <a:p>
            <a:r>
              <a:rPr lang="en-US" dirty="0"/>
              <a:t>Requirements for the system. SRS will be broken down in the video submission</a:t>
            </a:r>
            <a:endParaRPr lang="ru-RU" dirty="0"/>
          </a:p>
        </p:txBody>
      </p:sp>
      <p:sp>
        <p:nvSpPr>
          <p:cNvPr id="4" name="Text Placeholder 3">
            <a:extLst>
              <a:ext uri="{FF2B5EF4-FFF2-40B4-BE49-F238E27FC236}">
                <a16:creationId xmlns:a16="http://schemas.microsoft.com/office/drawing/2014/main" id="{A88F02AC-2ACE-4B6E-9181-99EBB08906BB}"/>
              </a:ext>
            </a:extLst>
          </p:cNvPr>
          <p:cNvSpPr>
            <a:spLocks noGrp="1"/>
          </p:cNvSpPr>
          <p:nvPr>
            <p:ph type="body" sz="quarter" idx="15"/>
          </p:nvPr>
        </p:nvSpPr>
        <p:spPr/>
        <p:txBody>
          <a:bodyPr>
            <a:noAutofit/>
          </a:bodyPr>
          <a:lstStyle/>
          <a:p>
            <a:r>
              <a:rPr lang="en-US" dirty="0"/>
              <a:t>Account and profile creation.</a:t>
            </a:r>
          </a:p>
          <a:p>
            <a:r>
              <a:rPr lang="en-US" dirty="0"/>
              <a:t>System should guard against two users using the same ID for registration.</a:t>
            </a:r>
          </a:p>
          <a:p>
            <a:r>
              <a:rPr lang="en-US" dirty="0"/>
              <a:t>Profiles must include some key information.</a:t>
            </a:r>
          </a:p>
          <a:p>
            <a:r>
              <a:rPr lang="en-US" dirty="0"/>
              <a:t>Online courses run through three semesters per year.</a:t>
            </a:r>
          </a:p>
          <a:p>
            <a:r>
              <a:rPr lang="en-US" dirty="0"/>
              <a:t>Each course should have a maximum number of enrollment.</a:t>
            </a:r>
          </a:p>
          <a:p>
            <a:r>
              <a:rPr lang="en-US" dirty="0"/>
              <a:t>If a user wants to enroll into a course and the course is full, the student can add themselves onto a waiting list.</a:t>
            </a:r>
          </a:p>
          <a:p>
            <a:r>
              <a:rPr lang="en-US" dirty="0"/>
              <a:t>A user can also cancel the enrollment from any course that they are enrolled in, and the system should inform the first in the waiting list (if any) that they can enroll into the class.</a:t>
            </a:r>
          </a:p>
        </p:txBody>
      </p:sp>
      <p:pic>
        <p:nvPicPr>
          <p:cNvPr id="14" name="Picture Placeholder 13" descr="Futuristic Design Office Building Against Clear Sky">
            <a:extLst>
              <a:ext uri="{FF2B5EF4-FFF2-40B4-BE49-F238E27FC236}">
                <a16:creationId xmlns:a16="http://schemas.microsoft.com/office/drawing/2014/main" id="{1E9B5A50-F85D-49E6-9C85-597319470577}"/>
              </a:ext>
            </a:extLst>
          </p:cNvPr>
          <p:cNvPicPr>
            <a:picLocks noGrp="1" noChangeAspect="1"/>
          </p:cNvPicPr>
          <p:nvPr>
            <p:ph type="pic" sz="quarter" idx="16"/>
          </p:nvPr>
        </p:nvPicPr>
        <p:blipFill rotWithShape="1">
          <a:blip r:embed="rId3"/>
          <a:srcRect l="17163" t="7596" r="21154"/>
          <a:stretch/>
        </p:blipFill>
        <p:spPr>
          <a:xfrm>
            <a:off x="5519738" y="0"/>
            <a:ext cx="6103621" cy="6858000"/>
          </a:xfrm>
        </p:spPr>
      </p:pic>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3</a:t>
            </a:fld>
            <a:endParaRPr lang="ru-RU" dirty="0"/>
          </a:p>
        </p:txBody>
      </p:sp>
    </p:spTree>
    <p:custDataLst>
      <p:tags r:id="rId1"/>
    </p:custDataLst>
    <p:extLst>
      <p:ext uri="{BB962C8B-B14F-4D97-AF65-F5344CB8AC3E}">
        <p14:creationId xmlns:p14="http://schemas.microsoft.com/office/powerpoint/2010/main" val="2655792894"/>
      </p:ext>
    </p:extLst>
  </p:cSld>
  <p:clrMapOvr>
    <a:masterClrMapping/>
  </p:clrMapOvr>
  <mc:AlternateContent xmlns:mc="http://schemas.openxmlformats.org/markup-compatibility/2006" xmlns:p14="http://schemas.microsoft.com/office/powerpoint/2010/main">
    <mc:Choice Requires="p14">
      <p:transition spd="slow" p14:dur="2000" advTm="87642"/>
    </mc:Choice>
    <mc:Fallback xmlns="">
      <p:transition spd="slow" advTm="8764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E180D4A7-C9FB-4DFB-919C-405C955672EB}">
      <p14:showEvtLst xmlns:p14="http://schemas.microsoft.com/office/powerpoint/2010/main">
        <p14:playEvt time="2357" objId="7"/>
        <p14:stopEvt time="86833" objId="7"/>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Futuristic Design Office Building Against Clear Sky">
            <a:extLst>
              <a:ext uri="{FF2B5EF4-FFF2-40B4-BE49-F238E27FC236}">
                <a16:creationId xmlns:a16="http://schemas.microsoft.com/office/drawing/2014/main" id="{BD519751-E686-4F24-9C8F-C439D8581B8C}"/>
              </a:ext>
            </a:extLst>
          </p:cNvPr>
          <p:cNvPicPr>
            <a:picLocks noGrp="1" noChangeAspect="1"/>
          </p:cNvPicPr>
          <p:nvPr>
            <p:ph type="pic" sz="quarter" idx="16"/>
          </p:nvPr>
        </p:nvPicPr>
        <p:blipFill rotWithShape="1">
          <a:blip r:embed="rId2"/>
          <a:srcRect l="10743" t="17230" r="27972"/>
          <a:stretch/>
        </p:blipFill>
        <p:spPr>
          <a:xfrm>
            <a:off x="6891597" y="2212829"/>
            <a:ext cx="6108872" cy="5485128"/>
          </a:xfrm>
        </p:spPr>
      </p:pic>
      <p:sp>
        <p:nvSpPr>
          <p:cNvPr id="5" name="Title 4">
            <a:extLst>
              <a:ext uri="{FF2B5EF4-FFF2-40B4-BE49-F238E27FC236}">
                <a16:creationId xmlns:a16="http://schemas.microsoft.com/office/drawing/2014/main" id="{20B93806-769F-4C20-A684-CA4CB5BB858C}"/>
              </a:ext>
            </a:extLst>
          </p:cNvPr>
          <p:cNvSpPr>
            <a:spLocks noGrp="1"/>
          </p:cNvSpPr>
          <p:nvPr>
            <p:ph type="title"/>
          </p:nvPr>
        </p:nvSpPr>
        <p:spPr>
          <a:xfrm>
            <a:off x="6891597" y="796758"/>
            <a:ext cx="5056083" cy="782638"/>
          </a:xfrm>
        </p:spPr>
        <p:txBody>
          <a:bodyPr>
            <a:normAutofit/>
          </a:bodyPr>
          <a:lstStyle/>
          <a:p>
            <a:r>
              <a:rPr lang="en-US" dirty="0"/>
              <a:t>UML Models</a:t>
            </a:r>
            <a:endParaRPr lang="ru-RU" dirty="0"/>
          </a:p>
        </p:txBody>
      </p:sp>
      <p:sp>
        <p:nvSpPr>
          <p:cNvPr id="2" name="Slide Number Placeholder 1">
            <a:extLst>
              <a:ext uri="{FF2B5EF4-FFF2-40B4-BE49-F238E27FC236}">
                <a16:creationId xmlns:a16="http://schemas.microsoft.com/office/drawing/2014/main" id="{638DCF8F-466A-4FC0-91DF-33EF070ED3F1}"/>
              </a:ext>
            </a:extLst>
          </p:cNvPr>
          <p:cNvSpPr>
            <a:spLocks noGrp="1"/>
          </p:cNvSpPr>
          <p:nvPr>
            <p:ph type="sldNum" sz="quarter" idx="10"/>
          </p:nvPr>
        </p:nvSpPr>
        <p:spPr/>
        <p:txBody>
          <a:bodyPr/>
          <a:lstStyle/>
          <a:p>
            <a:fld id="{D495E168-DA5E-4888-8D8A-92B118324C14}" type="slidenum">
              <a:rPr lang="ru-RU" smtClean="0"/>
              <a:pPr/>
              <a:t>4</a:t>
            </a:fld>
            <a:endParaRPr lang="ru-RU" dirty="0"/>
          </a:p>
        </p:txBody>
      </p:sp>
      <p:pic>
        <p:nvPicPr>
          <p:cNvPr id="7" name="Picture 6" descr="Diagram&#10;&#10;Description automatically generated">
            <a:extLst>
              <a:ext uri="{FF2B5EF4-FFF2-40B4-BE49-F238E27FC236}">
                <a16:creationId xmlns:a16="http://schemas.microsoft.com/office/drawing/2014/main" id="{D68A53E4-0F51-4FFE-ADF0-841CF07E608B}"/>
              </a:ext>
            </a:extLst>
          </p:cNvPr>
          <p:cNvPicPr>
            <a:picLocks noChangeAspect="1"/>
          </p:cNvPicPr>
          <p:nvPr/>
        </p:nvPicPr>
        <p:blipFill>
          <a:blip r:embed="rId3"/>
          <a:stretch>
            <a:fillRect/>
          </a:stretch>
        </p:blipFill>
        <p:spPr>
          <a:xfrm>
            <a:off x="809758" y="181152"/>
            <a:ext cx="5062507" cy="6495695"/>
          </a:xfrm>
          <a:prstGeom prst="rect">
            <a:avLst/>
          </a:prstGeom>
        </p:spPr>
      </p:pic>
    </p:spTree>
    <p:extLst>
      <p:ext uri="{BB962C8B-B14F-4D97-AF65-F5344CB8AC3E}">
        <p14:creationId xmlns:p14="http://schemas.microsoft.com/office/powerpoint/2010/main" val="2987149822"/>
      </p:ext>
    </p:extLst>
  </p:cSld>
  <p:clrMapOvr>
    <a:masterClrMapping/>
  </p:clrMapOvr>
  <mc:AlternateContent xmlns:mc="http://schemas.openxmlformats.org/markup-compatibility/2006" xmlns:p14="http://schemas.microsoft.com/office/powerpoint/2010/main">
    <mc:Choice Requires="p14">
      <p:transition spd="slow" p14:dur="2000" advTm="54251"/>
    </mc:Choice>
    <mc:Fallback xmlns="">
      <p:transition spd="slow" advTm="54251"/>
    </mc:Fallback>
  </mc:AlternateContent>
  <p:extLst>
    <p:ext uri="{E180D4A7-C9FB-4DFB-919C-405C955672EB}">
      <p14:showEvtLst xmlns:p14="http://schemas.microsoft.com/office/powerpoint/2010/main">
        <p14:playEvt time="14" objId="4"/>
        <p14:stopEvt time="53296" objId="4"/>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Futuristic Design Office Building Against Clear Sky">
            <a:extLst>
              <a:ext uri="{FF2B5EF4-FFF2-40B4-BE49-F238E27FC236}">
                <a16:creationId xmlns:a16="http://schemas.microsoft.com/office/drawing/2014/main" id="{BD519751-E686-4F24-9C8F-C439D8581B8C}"/>
              </a:ext>
            </a:extLst>
          </p:cNvPr>
          <p:cNvPicPr>
            <a:picLocks noGrp="1" noChangeAspect="1"/>
          </p:cNvPicPr>
          <p:nvPr>
            <p:ph type="pic" sz="quarter" idx="16"/>
          </p:nvPr>
        </p:nvPicPr>
        <p:blipFill rotWithShape="1">
          <a:blip r:embed="rId2"/>
          <a:srcRect l="10743" t="17230" r="27972"/>
          <a:stretch/>
        </p:blipFill>
        <p:spPr>
          <a:xfrm>
            <a:off x="0" y="404811"/>
            <a:ext cx="6108872" cy="5485128"/>
          </a:xfrm>
        </p:spPr>
      </p:pic>
      <p:sp>
        <p:nvSpPr>
          <p:cNvPr id="5" name="Title 4">
            <a:extLst>
              <a:ext uri="{FF2B5EF4-FFF2-40B4-BE49-F238E27FC236}">
                <a16:creationId xmlns:a16="http://schemas.microsoft.com/office/drawing/2014/main" id="{20B93806-769F-4C20-A684-CA4CB5BB858C}"/>
              </a:ext>
            </a:extLst>
          </p:cNvPr>
          <p:cNvSpPr>
            <a:spLocks noGrp="1"/>
          </p:cNvSpPr>
          <p:nvPr>
            <p:ph type="title"/>
          </p:nvPr>
        </p:nvSpPr>
        <p:spPr/>
        <p:txBody>
          <a:bodyPr>
            <a:normAutofit fontScale="90000"/>
          </a:bodyPr>
          <a:lstStyle/>
          <a:p>
            <a:r>
              <a:rPr lang="en-US" dirty="0"/>
              <a:t>UML Models Continued Pt. 2</a:t>
            </a:r>
            <a:endParaRPr lang="ru-RU" dirty="0"/>
          </a:p>
        </p:txBody>
      </p:sp>
      <p:sp>
        <p:nvSpPr>
          <p:cNvPr id="2" name="Slide Number Placeholder 1">
            <a:extLst>
              <a:ext uri="{FF2B5EF4-FFF2-40B4-BE49-F238E27FC236}">
                <a16:creationId xmlns:a16="http://schemas.microsoft.com/office/drawing/2014/main" id="{638DCF8F-466A-4FC0-91DF-33EF070ED3F1}"/>
              </a:ext>
            </a:extLst>
          </p:cNvPr>
          <p:cNvSpPr>
            <a:spLocks noGrp="1"/>
          </p:cNvSpPr>
          <p:nvPr>
            <p:ph type="sldNum" sz="quarter" idx="10"/>
          </p:nvPr>
        </p:nvSpPr>
        <p:spPr/>
        <p:txBody>
          <a:bodyPr/>
          <a:lstStyle/>
          <a:p>
            <a:fld id="{D495E168-DA5E-4888-8D8A-92B118324C14}" type="slidenum">
              <a:rPr lang="ru-RU" smtClean="0"/>
              <a:pPr/>
              <a:t>5</a:t>
            </a:fld>
            <a:endParaRPr lang="ru-RU" dirty="0"/>
          </a:p>
        </p:txBody>
      </p:sp>
      <p:pic>
        <p:nvPicPr>
          <p:cNvPr id="4" name="Picture 3" descr="Diagram&#10;&#10;Description automatically generated">
            <a:extLst>
              <a:ext uri="{FF2B5EF4-FFF2-40B4-BE49-F238E27FC236}">
                <a16:creationId xmlns:a16="http://schemas.microsoft.com/office/drawing/2014/main" id="{78557E66-EFD1-4B9F-A2C1-225DAC61E4F2}"/>
              </a:ext>
            </a:extLst>
          </p:cNvPr>
          <p:cNvPicPr>
            <a:picLocks noChangeAspect="1"/>
          </p:cNvPicPr>
          <p:nvPr/>
        </p:nvPicPr>
        <p:blipFill>
          <a:blip r:embed="rId3"/>
          <a:stretch>
            <a:fillRect/>
          </a:stretch>
        </p:blipFill>
        <p:spPr>
          <a:xfrm>
            <a:off x="6881206" y="2082478"/>
            <a:ext cx="4916746" cy="4710208"/>
          </a:xfrm>
          <a:prstGeom prst="rect">
            <a:avLst/>
          </a:prstGeom>
        </p:spPr>
      </p:pic>
    </p:spTree>
    <p:extLst>
      <p:ext uri="{BB962C8B-B14F-4D97-AF65-F5344CB8AC3E}">
        <p14:creationId xmlns:p14="http://schemas.microsoft.com/office/powerpoint/2010/main" val="1118917072"/>
      </p:ext>
    </p:extLst>
  </p:cSld>
  <p:clrMapOvr>
    <a:masterClrMapping/>
  </p:clrMapOvr>
  <mc:AlternateContent xmlns:mc="http://schemas.openxmlformats.org/markup-compatibility/2006">
    <mc:Choice xmlns:p14="http://schemas.microsoft.com/office/powerpoint/2010/main" Requires="p14">
      <p:transition spd="slow" p14:dur="2000" advTm="60382"/>
    </mc:Choice>
    <mc:Fallback>
      <p:transition spd="slow" advTm="60382"/>
    </mc:Fallback>
  </mc:AlternateContent>
  <p:extLst>
    <p:ext uri="{E180D4A7-C9FB-4DFB-919C-405C955672EB}">
      <p14:showEvtLst xmlns:p14="http://schemas.microsoft.com/office/powerpoint/2010/main">
        <p14:playEvt time="9" objId="4"/>
        <p14:stopEvt time="59590" objId="4"/>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Futuristic Design Office Building Against Clear Sky">
            <a:extLst>
              <a:ext uri="{FF2B5EF4-FFF2-40B4-BE49-F238E27FC236}">
                <a16:creationId xmlns:a16="http://schemas.microsoft.com/office/drawing/2014/main" id="{BD519751-E686-4F24-9C8F-C439D8581B8C}"/>
              </a:ext>
            </a:extLst>
          </p:cNvPr>
          <p:cNvPicPr>
            <a:picLocks noGrp="1" noChangeAspect="1"/>
          </p:cNvPicPr>
          <p:nvPr>
            <p:ph type="pic" sz="quarter" idx="16"/>
          </p:nvPr>
        </p:nvPicPr>
        <p:blipFill rotWithShape="1">
          <a:blip r:embed="rId2"/>
          <a:srcRect l="10743" t="17230" r="27972"/>
          <a:stretch/>
        </p:blipFill>
        <p:spPr>
          <a:xfrm>
            <a:off x="6891597" y="2212829"/>
            <a:ext cx="6108872" cy="5485128"/>
          </a:xfrm>
        </p:spPr>
      </p:pic>
      <p:sp>
        <p:nvSpPr>
          <p:cNvPr id="5" name="Title 4">
            <a:extLst>
              <a:ext uri="{FF2B5EF4-FFF2-40B4-BE49-F238E27FC236}">
                <a16:creationId xmlns:a16="http://schemas.microsoft.com/office/drawing/2014/main" id="{20B93806-769F-4C20-A684-CA4CB5BB858C}"/>
              </a:ext>
            </a:extLst>
          </p:cNvPr>
          <p:cNvSpPr>
            <a:spLocks noGrp="1"/>
          </p:cNvSpPr>
          <p:nvPr>
            <p:ph type="title"/>
          </p:nvPr>
        </p:nvSpPr>
        <p:spPr>
          <a:xfrm>
            <a:off x="6891597" y="796758"/>
            <a:ext cx="5056083" cy="782638"/>
          </a:xfrm>
        </p:spPr>
        <p:txBody>
          <a:bodyPr>
            <a:normAutofit fontScale="90000"/>
          </a:bodyPr>
          <a:lstStyle/>
          <a:p>
            <a:r>
              <a:rPr lang="en-US" dirty="0"/>
              <a:t>UML Models Continued Pt. 3</a:t>
            </a:r>
            <a:endParaRPr lang="ru-RU" dirty="0"/>
          </a:p>
        </p:txBody>
      </p:sp>
      <p:sp>
        <p:nvSpPr>
          <p:cNvPr id="2" name="Slide Number Placeholder 1">
            <a:extLst>
              <a:ext uri="{FF2B5EF4-FFF2-40B4-BE49-F238E27FC236}">
                <a16:creationId xmlns:a16="http://schemas.microsoft.com/office/drawing/2014/main" id="{638DCF8F-466A-4FC0-91DF-33EF070ED3F1}"/>
              </a:ext>
            </a:extLst>
          </p:cNvPr>
          <p:cNvSpPr>
            <a:spLocks noGrp="1"/>
          </p:cNvSpPr>
          <p:nvPr>
            <p:ph type="sldNum" sz="quarter" idx="10"/>
          </p:nvPr>
        </p:nvSpPr>
        <p:spPr/>
        <p:txBody>
          <a:bodyPr/>
          <a:lstStyle/>
          <a:p>
            <a:fld id="{D495E168-DA5E-4888-8D8A-92B118324C14}" type="slidenum">
              <a:rPr lang="ru-RU" smtClean="0"/>
              <a:pPr/>
              <a:t>6</a:t>
            </a:fld>
            <a:endParaRPr lang="ru-RU" dirty="0"/>
          </a:p>
        </p:txBody>
      </p:sp>
      <p:pic>
        <p:nvPicPr>
          <p:cNvPr id="4" name="Picture 3" descr="Diagram&#10;&#10;Description automatically generated">
            <a:extLst>
              <a:ext uri="{FF2B5EF4-FFF2-40B4-BE49-F238E27FC236}">
                <a16:creationId xmlns:a16="http://schemas.microsoft.com/office/drawing/2014/main" id="{6D19C823-C2E7-4AFC-B2CA-A38B985392B4}"/>
              </a:ext>
            </a:extLst>
          </p:cNvPr>
          <p:cNvPicPr>
            <a:picLocks noChangeAspect="1"/>
          </p:cNvPicPr>
          <p:nvPr/>
        </p:nvPicPr>
        <p:blipFill>
          <a:blip r:embed="rId3"/>
          <a:stretch>
            <a:fillRect/>
          </a:stretch>
        </p:blipFill>
        <p:spPr>
          <a:xfrm>
            <a:off x="830424" y="380817"/>
            <a:ext cx="5466430" cy="6096365"/>
          </a:xfrm>
          <a:prstGeom prst="rect">
            <a:avLst/>
          </a:prstGeom>
        </p:spPr>
      </p:pic>
    </p:spTree>
    <p:extLst>
      <p:ext uri="{BB962C8B-B14F-4D97-AF65-F5344CB8AC3E}">
        <p14:creationId xmlns:p14="http://schemas.microsoft.com/office/powerpoint/2010/main" val="518876690"/>
      </p:ext>
    </p:extLst>
  </p:cSld>
  <p:clrMapOvr>
    <a:masterClrMapping/>
  </p:clrMapOvr>
  <mc:AlternateContent xmlns:mc="http://schemas.openxmlformats.org/markup-compatibility/2006">
    <mc:Choice xmlns:p14="http://schemas.microsoft.com/office/powerpoint/2010/main" Requires="p14">
      <p:transition spd="slow" p14:dur="2000" advTm="54251"/>
    </mc:Choice>
    <mc:Fallback>
      <p:transition spd="slow" advTm="54251"/>
    </mc:Fallback>
  </mc:AlternateContent>
  <p:extLst>
    <p:ext uri="{E180D4A7-C9FB-4DFB-919C-405C955672EB}">
      <p14:showEvtLst xmlns:p14="http://schemas.microsoft.com/office/powerpoint/2010/main">
        <p14:playEvt time="14" objId="4"/>
        <p14:stopEvt time="53296" objId="4"/>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Futuristic Design Office Building Against Clear Sky">
            <a:extLst>
              <a:ext uri="{FF2B5EF4-FFF2-40B4-BE49-F238E27FC236}">
                <a16:creationId xmlns:a16="http://schemas.microsoft.com/office/drawing/2014/main" id="{BD519751-E686-4F24-9C8F-C439D8581B8C}"/>
              </a:ext>
            </a:extLst>
          </p:cNvPr>
          <p:cNvPicPr>
            <a:picLocks noGrp="1" noChangeAspect="1"/>
          </p:cNvPicPr>
          <p:nvPr>
            <p:ph type="pic" sz="quarter" idx="16"/>
          </p:nvPr>
        </p:nvPicPr>
        <p:blipFill rotWithShape="1">
          <a:blip r:embed="rId2"/>
          <a:srcRect l="10743" t="17230" r="27972"/>
          <a:stretch/>
        </p:blipFill>
        <p:spPr>
          <a:xfrm>
            <a:off x="0" y="404811"/>
            <a:ext cx="6108872" cy="5485128"/>
          </a:xfrm>
        </p:spPr>
      </p:pic>
      <p:sp>
        <p:nvSpPr>
          <p:cNvPr id="5" name="Title 4">
            <a:extLst>
              <a:ext uri="{FF2B5EF4-FFF2-40B4-BE49-F238E27FC236}">
                <a16:creationId xmlns:a16="http://schemas.microsoft.com/office/drawing/2014/main" id="{20B93806-769F-4C20-A684-CA4CB5BB858C}"/>
              </a:ext>
            </a:extLst>
          </p:cNvPr>
          <p:cNvSpPr>
            <a:spLocks noGrp="1"/>
          </p:cNvSpPr>
          <p:nvPr>
            <p:ph type="title"/>
          </p:nvPr>
        </p:nvSpPr>
        <p:spPr/>
        <p:txBody>
          <a:bodyPr>
            <a:normAutofit/>
          </a:bodyPr>
          <a:lstStyle/>
          <a:p>
            <a:r>
              <a:rPr lang="en-US" dirty="0"/>
              <a:t>Landing Page</a:t>
            </a:r>
            <a:endParaRPr lang="ru-RU" dirty="0"/>
          </a:p>
        </p:txBody>
      </p:sp>
      <p:sp>
        <p:nvSpPr>
          <p:cNvPr id="2" name="Slide Number Placeholder 1">
            <a:extLst>
              <a:ext uri="{FF2B5EF4-FFF2-40B4-BE49-F238E27FC236}">
                <a16:creationId xmlns:a16="http://schemas.microsoft.com/office/drawing/2014/main" id="{638DCF8F-466A-4FC0-91DF-33EF070ED3F1}"/>
              </a:ext>
            </a:extLst>
          </p:cNvPr>
          <p:cNvSpPr>
            <a:spLocks noGrp="1"/>
          </p:cNvSpPr>
          <p:nvPr>
            <p:ph type="sldNum" sz="quarter" idx="10"/>
          </p:nvPr>
        </p:nvSpPr>
        <p:spPr/>
        <p:txBody>
          <a:bodyPr/>
          <a:lstStyle/>
          <a:p>
            <a:fld id="{D495E168-DA5E-4888-8D8A-92B118324C14}" type="slidenum">
              <a:rPr lang="ru-RU" smtClean="0"/>
              <a:pPr/>
              <a:t>7</a:t>
            </a:fld>
            <a:endParaRPr lang="ru-RU" dirty="0"/>
          </a:p>
        </p:txBody>
      </p:sp>
      <p:pic>
        <p:nvPicPr>
          <p:cNvPr id="6" name="Picture 5" descr="Graphical user interface, application&#10;&#10;Description automatically generated">
            <a:extLst>
              <a:ext uri="{FF2B5EF4-FFF2-40B4-BE49-F238E27FC236}">
                <a16:creationId xmlns:a16="http://schemas.microsoft.com/office/drawing/2014/main" id="{0CA652C4-97CC-429D-B322-134ED8484DDC}"/>
              </a:ext>
            </a:extLst>
          </p:cNvPr>
          <p:cNvPicPr>
            <a:picLocks noChangeAspect="1"/>
          </p:cNvPicPr>
          <p:nvPr/>
        </p:nvPicPr>
        <p:blipFill>
          <a:blip r:embed="rId3"/>
          <a:stretch>
            <a:fillRect/>
          </a:stretch>
        </p:blipFill>
        <p:spPr>
          <a:xfrm>
            <a:off x="6407588" y="2183362"/>
            <a:ext cx="5529701" cy="4376057"/>
          </a:xfrm>
          <a:prstGeom prst="rect">
            <a:avLst/>
          </a:prstGeom>
        </p:spPr>
      </p:pic>
    </p:spTree>
    <p:extLst>
      <p:ext uri="{BB962C8B-B14F-4D97-AF65-F5344CB8AC3E}">
        <p14:creationId xmlns:p14="http://schemas.microsoft.com/office/powerpoint/2010/main" val="370971840"/>
      </p:ext>
    </p:extLst>
  </p:cSld>
  <p:clrMapOvr>
    <a:masterClrMapping/>
  </p:clrMapOvr>
  <mc:AlternateContent xmlns:mc="http://schemas.openxmlformats.org/markup-compatibility/2006" xmlns:p14="http://schemas.microsoft.com/office/powerpoint/2010/main">
    <mc:Choice Requires="p14">
      <p:transition spd="slow" p14:dur="2000" advTm="60382"/>
    </mc:Choice>
    <mc:Fallback xmlns="">
      <p:transition spd="slow" advTm="60382"/>
    </mc:Fallback>
  </mc:AlternateContent>
  <p:extLst>
    <p:ext uri="{E180D4A7-C9FB-4DFB-919C-405C955672EB}">
      <p14:showEvtLst xmlns:p14="http://schemas.microsoft.com/office/powerpoint/2010/main">
        <p14:playEvt time="9" objId="4"/>
        <p14:stopEvt time="59590" objId="4"/>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normAutofit fontScale="90000"/>
          </a:bodyPr>
          <a:lstStyle/>
          <a:p>
            <a:r>
              <a:rPr lang="en-US" dirty="0"/>
              <a:t>The MySQL Database</a:t>
            </a:r>
            <a:endParaRPr lang="ru-RU" dirty="0"/>
          </a:p>
        </p:txBody>
      </p:sp>
      <p:pic>
        <p:nvPicPr>
          <p:cNvPr id="14" name="Picture Placeholder 13" descr="Futuristic Design Office Building Against Clear Sky">
            <a:extLst>
              <a:ext uri="{FF2B5EF4-FFF2-40B4-BE49-F238E27FC236}">
                <a16:creationId xmlns:a16="http://schemas.microsoft.com/office/drawing/2014/main" id="{1E9B5A50-F85D-49E6-9C85-597319470577}"/>
              </a:ext>
            </a:extLst>
          </p:cNvPr>
          <p:cNvPicPr>
            <a:picLocks noGrp="1" noChangeAspect="1"/>
          </p:cNvPicPr>
          <p:nvPr>
            <p:ph type="pic" sz="quarter" idx="16"/>
          </p:nvPr>
        </p:nvPicPr>
        <p:blipFill rotWithShape="1">
          <a:blip r:embed="rId3"/>
          <a:srcRect l="17163" t="7596" r="21154"/>
          <a:stretch/>
        </p:blipFill>
        <p:spPr>
          <a:xfrm>
            <a:off x="5519738" y="0"/>
            <a:ext cx="6103621" cy="6858000"/>
          </a:xfrm>
        </p:spPr>
      </p:pic>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8</a:t>
            </a:fld>
            <a:endParaRPr lang="ru-RU" dirty="0"/>
          </a:p>
        </p:txBody>
      </p:sp>
      <p:pic>
        <p:nvPicPr>
          <p:cNvPr id="9" name="Picture 8" descr="A screenshot of a computer&#10;&#10;Description automatically generated with medium confidence">
            <a:extLst>
              <a:ext uri="{FF2B5EF4-FFF2-40B4-BE49-F238E27FC236}">
                <a16:creationId xmlns:a16="http://schemas.microsoft.com/office/drawing/2014/main" id="{C9B4DD6C-B13B-49C3-882F-E51947F07F7B}"/>
              </a:ext>
            </a:extLst>
          </p:cNvPr>
          <p:cNvPicPr>
            <a:picLocks noChangeAspect="1"/>
          </p:cNvPicPr>
          <p:nvPr/>
        </p:nvPicPr>
        <p:blipFill>
          <a:blip r:embed="rId4"/>
          <a:stretch>
            <a:fillRect/>
          </a:stretch>
        </p:blipFill>
        <p:spPr>
          <a:xfrm>
            <a:off x="335901" y="2078466"/>
            <a:ext cx="8637037" cy="4516451"/>
          </a:xfrm>
          <a:prstGeom prst="rect">
            <a:avLst/>
          </a:prstGeom>
        </p:spPr>
      </p:pic>
    </p:spTree>
    <p:custDataLst>
      <p:tags r:id="rId1"/>
    </p:custDataLst>
    <p:extLst>
      <p:ext uri="{BB962C8B-B14F-4D97-AF65-F5344CB8AC3E}">
        <p14:creationId xmlns:p14="http://schemas.microsoft.com/office/powerpoint/2010/main" val="2114927400"/>
      </p:ext>
    </p:extLst>
  </p:cSld>
  <p:clrMapOvr>
    <a:masterClrMapping/>
  </p:clrMapOvr>
  <mc:AlternateContent xmlns:mc="http://schemas.openxmlformats.org/markup-compatibility/2006">
    <mc:Choice xmlns:p14="http://schemas.microsoft.com/office/powerpoint/2010/main" Requires="p14">
      <p:transition spd="slow" p14:dur="2000" advTm="87642"/>
    </mc:Choice>
    <mc:Fallback>
      <p:transition spd="slow" advTm="87642"/>
    </mc:Fallback>
  </mc:AlternateContent>
  <p:extLst>
    <p:ext uri="{E180D4A7-C9FB-4DFB-919C-405C955672EB}">
      <p14:showEvtLst xmlns:p14="http://schemas.microsoft.com/office/powerpoint/2010/main">
        <p14:playEvt time="2357" objId="7"/>
        <p14:stopEvt time="86833" objId="7"/>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Futuristic Design Office Building Against Clear Sky">
            <a:extLst>
              <a:ext uri="{FF2B5EF4-FFF2-40B4-BE49-F238E27FC236}">
                <a16:creationId xmlns:a16="http://schemas.microsoft.com/office/drawing/2014/main" id="{BD519751-E686-4F24-9C8F-C439D8581B8C}"/>
              </a:ext>
            </a:extLst>
          </p:cNvPr>
          <p:cNvPicPr>
            <a:picLocks noGrp="1" noChangeAspect="1"/>
          </p:cNvPicPr>
          <p:nvPr>
            <p:ph type="pic" sz="quarter" idx="16"/>
          </p:nvPr>
        </p:nvPicPr>
        <p:blipFill rotWithShape="1">
          <a:blip r:embed="rId2"/>
          <a:srcRect l="10743" t="17230" r="27972"/>
          <a:stretch/>
        </p:blipFill>
        <p:spPr>
          <a:xfrm>
            <a:off x="6891597" y="2212829"/>
            <a:ext cx="6108872" cy="5485128"/>
          </a:xfrm>
        </p:spPr>
      </p:pic>
      <p:sp>
        <p:nvSpPr>
          <p:cNvPr id="5" name="Title 4">
            <a:extLst>
              <a:ext uri="{FF2B5EF4-FFF2-40B4-BE49-F238E27FC236}">
                <a16:creationId xmlns:a16="http://schemas.microsoft.com/office/drawing/2014/main" id="{20B93806-769F-4C20-A684-CA4CB5BB858C}"/>
              </a:ext>
            </a:extLst>
          </p:cNvPr>
          <p:cNvSpPr>
            <a:spLocks noGrp="1"/>
          </p:cNvSpPr>
          <p:nvPr>
            <p:ph type="title"/>
          </p:nvPr>
        </p:nvSpPr>
        <p:spPr>
          <a:xfrm>
            <a:off x="6891597" y="796758"/>
            <a:ext cx="5056083" cy="782638"/>
          </a:xfrm>
        </p:spPr>
        <p:txBody>
          <a:bodyPr>
            <a:normAutofit fontScale="90000"/>
          </a:bodyPr>
          <a:lstStyle/>
          <a:p>
            <a:r>
              <a:rPr lang="en-US" dirty="0"/>
              <a:t>Class Registration Page</a:t>
            </a:r>
            <a:endParaRPr lang="ru-RU" dirty="0"/>
          </a:p>
        </p:txBody>
      </p:sp>
      <p:sp>
        <p:nvSpPr>
          <p:cNvPr id="2" name="Slide Number Placeholder 1">
            <a:extLst>
              <a:ext uri="{FF2B5EF4-FFF2-40B4-BE49-F238E27FC236}">
                <a16:creationId xmlns:a16="http://schemas.microsoft.com/office/drawing/2014/main" id="{638DCF8F-466A-4FC0-91DF-33EF070ED3F1}"/>
              </a:ext>
            </a:extLst>
          </p:cNvPr>
          <p:cNvSpPr>
            <a:spLocks noGrp="1"/>
          </p:cNvSpPr>
          <p:nvPr>
            <p:ph type="sldNum" sz="quarter" idx="10"/>
          </p:nvPr>
        </p:nvSpPr>
        <p:spPr/>
        <p:txBody>
          <a:bodyPr/>
          <a:lstStyle/>
          <a:p>
            <a:fld id="{D495E168-DA5E-4888-8D8A-92B118324C14}" type="slidenum">
              <a:rPr lang="ru-RU" smtClean="0"/>
              <a:pPr/>
              <a:t>9</a:t>
            </a:fld>
            <a:endParaRPr lang="ru-RU" dirty="0"/>
          </a:p>
        </p:txBody>
      </p:sp>
      <p:pic>
        <p:nvPicPr>
          <p:cNvPr id="4" name="Picture 3" descr="Graphical user interface&#10;&#10;Description automatically generated">
            <a:extLst>
              <a:ext uri="{FF2B5EF4-FFF2-40B4-BE49-F238E27FC236}">
                <a16:creationId xmlns:a16="http://schemas.microsoft.com/office/drawing/2014/main" id="{6475D1A8-D41E-41CE-B26D-E55E041AA012}"/>
              </a:ext>
            </a:extLst>
          </p:cNvPr>
          <p:cNvPicPr>
            <a:picLocks noChangeAspect="1"/>
          </p:cNvPicPr>
          <p:nvPr/>
        </p:nvPicPr>
        <p:blipFill>
          <a:blip r:embed="rId3"/>
          <a:stretch>
            <a:fillRect/>
          </a:stretch>
        </p:blipFill>
        <p:spPr>
          <a:xfrm>
            <a:off x="485192" y="853054"/>
            <a:ext cx="5891210" cy="5331880"/>
          </a:xfrm>
          <a:prstGeom prst="rect">
            <a:avLst/>
          </a:prstGeom>
        </p:spPr>
      </p:pic>
    </p:spTree>
    <p:extLst>
      <p:ext uri="{BB962C8B-B14F-4D97-AF65-F5344CB8AC3E}">
        <p14:creationId xmlns:p14="http://schemas.microsoft.com/office/powerpoint/2010/main" val="1653389743"/>
      </p:ext>
    </p:extLst>
  </p:cSld>
  <p:clrMapOvr>
    <a:masterClrMapping/>
  </p:clrMapOvr>
  <mc:AlternateContent xmlns:mc="http://schemas.openxmlformats.org/markup-compatibility/2006">
    <mc:Choice xmlns:p14="http://schemas.microsoft.com/office/powerpoint/2010/main" Requires="p14">
      <p:transition spd="slow" p14:dur="2000" advTm="54251"/>
    </mc:Choice>
    <mc:Fallback>
      <p:transition spd="slow" advTm="54251"/>
    </mc:Fallback>
  </mc:AlternateContent>
  <p:extLst>
    <p:ext uri="{E180D4A7-C9FB-4DFB-919C-405C955672EB}">
      <p14:showEvtLst xmlns:p14="http://schemas.microsoft.com/office/powerpoint/2010/main">
        <p14:playEvt time="14" objId="4"/>
        <p14:stopEvt time="53296" objId="4"/>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4.2|2.2|14.9|19.5|13.9"/>
</p:tagLst>
</file>

<file path=ppt/tags/tag2.xml><?xml version="1.0" encoding="utf-8"?>
<p:tagLst xmlns:a="http://schemas.openxmlformats.org/drawingml/2006/main" xmlns:r="http://schemas.openxmlformats.org/officeDocument/2006/relationships" xmlns:p="http://schemas.openxmlformats.org/presentationml/2006/main">
  <p:tag name="TIMING" val="|2.3|11.4|2.6|2.3|9.2|9.9|1.4|1.1"/>
</p:tagLst>
</file>

<file path=ppt/tags/tag3.xml><?xml version="1.0" encoding="utf-8"?>
<p:tagLst xmlns:a="http://schemas.openxmlformats.org/drawingml/2006/main" xmlns:r="http://schemas.openxmlformats.org/officeDocument/2006/relationships" xmlns:p="http://schemas.openxmlformats.org/presentationml/2006/main">
  <p:tag name="TIMING" val="|2.3|11.4|2.6|2.3|9.2|9.9|1.4|1.1"/>
</p:tagLst>
</file>

<file path=ppt/theme/theme1.xml><?xml version="1.0" encoding="utf-8"?>
<a:theme xmlns:a="http://schemas.openxmlformats.org/drawingml/2006/main" name="Office Theme">
  <a:themeElements>
    <a:clrScheme name="Custom 25">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Custom 22">
      <a:majorFont>
        <a:latin typeface="Verdana"/>
        <a:ea typeface=""/>
        <a:cs typeface=""/>
      </a:majorFont>
      <a:minorFont>
        <a:latin typeface="Lucida Grand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GeneralDesign02_MO - v4" id="{6FF23145-4007-4574-94C2-B80E45F46FD9}" vid="{0FB396FC-CF2E-452A-9B17-DA6C73B135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8C5154C8-4BB5-43F2-9F6C-5E79271A0D50}">
  <ds:schemaRefs>
    <ds:schemaRef ds:uri="http://schemas.microsoft.com/sharepoint/v3/contenttype/forms"/>
  </ds:schemaRefs>
</ds:datastoreItem>
</file>

<file path=customXml/itemProps2.xml><?xml version="1.0" encoding="utf-8"?>
<ds:datastoreItem xmlns:ds="http://schemas.openxmlformats.org/officeDocument/2006/customXml" ds:itemID="{F2807890-83DC-4772-9CAD-F7CB30099A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47A0EF5-23A9-4627-BC46-745B7DD804D2}">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Universal presentation</Template>
  <TotalTime>535</TotalTime>
  <Words>731</Words>
  <Application>Microsoft Office PowerPoint</Application>
  <PresentationFormat>Widescreen</PresentationFormat>
  <Paragraphs>67</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Lucida Grande</vt:lpstr>
      <vt:lpstr>Times New Roman</vt:lpstr>
      <vt:lpstr>Verdana</vt:lpstr>
      <vt:lpstr>Wingdings</vt:lpstr>
      <vt:lpstr>Office Theme</vt:lpstr>
      <vt:lpstr>Easy Enroll Online Course Software Final Project Presentation</vt:lpstr>
      <vt:lpstr>INTRODUCTION</vt:lpstr>
      <vt:lpstr>The Easy Enroll Online Course Software System</vt:lpstr>
      <vt:lpstr>UML Models</vt:lpstr>
      <vt:lpstr>UML Models Continued Pt. 2</vt:lpstr>
      <vt:lpstr>UML Models Continued Pt. 3</vt:lpstr>
      <vt:lpstr>Landing Page</vt:lpstr>
      <vt:lpstr>The MySQL Database</vt:lpstr>
      <vt:lpstr>Class Registration Page</vt:lpstr>
      <vt:lpstr>Conclusion</vt:lpstr>
      <vt:lpstr>THANK YOU!</vt:lpstr>
      <vt:lpstr>References</vt:lpstr>
      <vt:lpstr>References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Fictitious Inc. Organization System Administration Presentation</dc:title>
  <dc:creator>Jeremy Roosa</dc:creator>
  <cp:lastModifiedBy>Jeremy Roosa</cp:lastModifiedBy>
  <cp:revision>6</cp:revision>
  <dcterms:created xsi:type="dcterms:W3CDTF">2021-08-22T13:53:51Z</dcterms:created>
  <dcterms:modified xsi:type="dcterms:W3CDTF">2022-01-03T01:45:17Z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